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07,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a:t>
                      </a:r>
                      <a:r>
                        <a:rPr sz="900" b="0">
                          <a:solidFill>
                            <a:srgbClr val="00B0F0"/>
                          </a:solidFill>
                          <a:latin typeface="NeueHaasGroteskText Std (Body)"/>
                        </a:rPr>
                        <a:t>Special offer for military and vets: </a:t>
                      </a:r>
                      <a:r>
                        <a:rPr sz="900" b="1">
                          <a:solidFill>
                            <a:srgbClr val="00B0F0"/>
                          </a:solidFill>
                          <a:latin typeface="NeueHaasGroteskText Std (Body)"/>
                        </a:rPr>
                        <a:t>$15/mo. </a:t>
                      </a:r>
                      <a:r>
                        <a:rPr sz="900" b="0">
                          <a:solidFill>
                            <a:srgbClr val="00B0F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Special offer for Military: Get </a:t>
                      </a:r>
                      <a:r>
                        <a:rPr sz="900" b="1">
                          <a:solidFill>
                            <a:srgbClr val="00B0F0"/>
                          </a:solidFill>
                          <a:latin typeface="NeueHaasGroteskText Std (Body)"/>
                        </a:rPr>
                        <a:t>$200 </a:t>
                      </a:r>
                      <a:r>
                        <a:rPr sz="900" b="0">
                          <a:solidFill>
                            <a:srgbClr val="00B0F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648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$38.00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$33.00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$31.24</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$28.00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$35.42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39014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3542">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3542">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2"/>
                  </a:ext>
                </a:extLst>
              </a:tr>
              <a:tr h="43542">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43542">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3542">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43542">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3542">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3542">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3542">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$17.92</a:t>
                      </a:r>
                    </a:p>
                  </a:txBody>
                  <a:tcPr marT="0" marB="0">
                    <a:solidFill>
                      <a:srgbClr val="EDC2D9"/>
                    </a:solidFill>
                  </a:tcPr>
                </a:tc>
                <a:tc>
                  <a:txBody>
                    <a:bodyPr/>
                    <a:lstStyle/>
                    <a:p>
                      <a:pPr algn="ctr"/>
                      <a:r>
                        <a:rPr sz="1100" b="1">
                          <a:solidFill>
                            <a:srgbClr val="6D6E71"/>
                          </a:solidFill>
                          <a:latin typeface="Ariel"/>
                        </a:rPr>
                        <a:t>$429.99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9"/>
                  </a:ext>
                </a:extLst>
              </a:tr>
              <a:tr h="43542">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43542">
                <a:tc>
                  <a:txBody>
                    <a:bodyPr/>
                    <a:lstStyle/>
                    <a:p>
                      <a:pPr algn="ctr"/>
                      <a:r>
                        <a:rPr sz="1100" b="1">
                          <a:solidFill>
                            <a:srgbClr val="6D6E71"/>
                          </a:solidFill>
                          <a:latin typeface="Ariel"/>
                        </a:rPr>
                        <a:t>iPad 9.7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3542">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43542">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$4.17</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43542">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3542">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3542">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43542">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3542">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3542">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4356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45872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$9.99</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4419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$699.00</a:t>
                      </a:r>
                    </a:p>
                  </a:txBody>
                  <a:tcPr marT="0" marB="0">
                    <a:solidFill>
                      <a:srgbClr val="FDE5A1"/>
                    </a:solidFill>
                  </a:tcPr>
                </a:tc>
                <a:tc>
                  <a:txBody>
                    <a:bodyPr/>
                    <a:lstStyle/>
                    <a:p>
                      <a:pPr algn="ctr"/>
                      <a:r>
                        <a:rPr sz="1100" b="1">
                          <a:solidFill>
                            <a:srgbClr val="6D6E71"/>
                          </a:solidFill>
                          <a:latin typeface="Ariel"/>
                        </a:rPr>
                        <a:t>$699.99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4450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05/07/2018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359666" y="1559052"/>
            <a:ext cx="2367513"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Get select iPhones and get iPhone 8 ( 64GB) free (5/03-...)</a:t>
            </a:r>
          </a:p>
        </p:txBody>
      </p:sp>
      <p:sp>
        <p:nvSpPr>
          <p:cNvPr id="9" name="Rounded Rectangle 8"/>
          <p:cNvSpPr/>
          <p:nvPr/>
        </p:nvSpPr>
        <p:spPr>
          <a:xfrm>
            <a:off x="9359666" y="1805940"/>
            <a:ext cx="2367513"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Get select Android phones and get one free (5/03-...)</a:t>
            </a:r>
          </a:p>
        </p:txBody>
      </p:sp>
      <p:sp>
        <p:nvSpPr>
          <p:cNvPr id="10" name="Rounded Rectangle 9"/>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1" name="Rounded Rectangle 10"/>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654547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4624638"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309567"/>
            <a:ext cx="73810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7688479" y="4556455"/>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9" name="Rounded Rectangle 18"/>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3" name="Rounded Rectangle 22"/>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Down Arrow Callout 24"/>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05/07</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select iPhone and get iPhone 8 (64GB)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$1149.99 </a:t>
                      </a:r>
                      <a:r>
                        <a:rPr sz="900" b="0">
                          <a:solidFill>
                            <a:srgbClr val="00B0F0"/>
                          </a:solidFill>
                          <a:latin typeface="NeueHaasGroteskText Std (Body)"/>
                        </a:rPr>
                        <a:t>per device payment purchase less </a:t>
                      </a:r>
                      <a:r>
                        <a:rPr sz="900" b="1">
                          <a:solidFill>
                            <a:srgbClr val="00B0F0"/>
                          </a:solidFill>
                          <a:latin typeface="NeueHaasGroteskText Std (Body)"/>
                        </a:rPr>
                        <a:t>$699.99 </a:t>
                      </a:r>
                      <a:r>
                        <a:rPr sz="900" b="0">
                          <a:solidFill>
                            <a:srgbClr val="00B0F0"/>
                          </a:solidFill>
                          <a:latin typeface="NeueHaasGroteskText Std (Body)"/>
                        </a:rPr>
                        <a:t>promo credit applied over 24 mos.) (05/03/18)
Get select Android phones and get one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$960 </a:t>
                      </a:r>
                      <a:r>
                        <a:rPr sz="900" b="0">
                          <a:solidFill>
                            <a:srgbClr val="00B0F0"/>
                          </a:solidFill>
                          <a:latin typeface="NeueHaasGroteskText Std (Body)"/>
                        </a:rPr>
                        <a:t>device payment per device less up to </a:t>
                      </a:r>
                      <a:r>
                        <a:rPr sz="900" b="1">
                          <a:solidFill>
                            <a:srgbClr val="00B0F0"/>
                          </a:solidFill>
                          <a:latin typeface="NeueHaasGroteskText Std (Body)"/>
                        </a:rPr>
                        <a:t>$840 </a:t>
                      </a:r>
                      <a:r>
                        <a:rPr sz="900" b="0">
                          <a:solidFill>
                            <a:srgbClr val="00B0F0"/>
                          </a:solidFill>
                          <a:latin typeface="NeueHaasGroteskText Std (Body)"/>
                        </a:rPr>
                        <a:t>promo credit applied over 24 mos.) (05/03/18)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a:t>
                      </a:r>
                      <a:r>
                        <a:rPr sz="900" b="0">
                          <a:solidFill>
                            <a:srgbClr val="000000"/>
                          </a:solidFill>
                          <a:latin typeface="NeueHaasGroteskText Std (Body)"/>
                        </a:rPr>
                        <a:t>Save  </a:t>
                      </a:r>
                      <a:r>
                        <a:rPr sz="900" b="1">
                          <a:solidFill>
                            <a:srgbClr val="000000"/>
                          </a:solidFill>
                          <a:latin typeface="NeueHaasGroteskText Std (Body)"/>
                        </a:rPr>
                        <a:t>$100 </a:t>
                      </a:r>
                      <a:r>
                        <a:rPr sz="900" b="0">
                          <a:solidFill>
                            <a:srgbClr val="000000"/>
                          </a:solidFill>
                          <a:latin typeface="NeueHaasGroteskText Std (Body)"/>
                        </a:rPr>
                        <a:t>off  Google Pixel 2 or 2 XL and get one free, plus get </a:t>
                      </a:r>
                      <a:r>
                        <a:rPr sz="900" b="1">
                          <a:solidFill>
                            <a:srgbClr val="000000"/>
                          </a:solidFill>
                          <a:latin typeface="NeueHaasGroteskText Std (Body)"/>
                        </a:rPr>
                        <a:t>free </a:t>
                      </a:r>
                      <a:r>
                        <a:rPr sz="900" b="0">
                          <a:solidFill>
                            <a:srgbClr val="000000"/>
                          </a:solidFill>
                          <a:latin typeface="NeueHaasGroteskText Std (Body)"/>
                        </a:rPr>
                        <a:t>YouTube TV for 2  months, Google Homecast Mini and Chromecast with new line of service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to </a:t>
                      </a:r>
                      <a:r>
                        <a:rPr sz="900" b="1">
                          <a:solidFill>
                            <a:srgbClr val="000000"/>
                          </a:solidFill>
                          <a:latin typeface="NeueHaasGroteskText Std (Body)"/>
                        </a:rPr>
                        <a:t>$100 </a:t>
                      </a:r>
                      <a:r>
                        <a:rPr sz="900" b="0">
                          <a:solidFill>
                            <a:srgbClr val="000000"/>
                          </a:solidFill>
                          <a:latin typeface="NeueHaasGroteskText Std (Body)"/>
                        </a:rPr>
                        <a:t> promo credit and </a:t>
                      </a:r>
                      <a:r>
                        <a:rPr sz="900" b="1">
                          <a:solidFill>
                            <a:srgbClr val="000000"/>
                          </a:solidFill>
                          <a:latin typeface="NeueHaasGroteskText Std (Body)"/>
                        </a:rPr>
                        <a:t>$649.99 </a:t>
                      </a:r>
                      <a:r>
                        <a:rPr sz="900" b="0">
                          <a:solidFill>
                            <a:srgbClr val="000000"/>
                          </a:solidFill>
                          <a:latin typeface="NeueHaasGroteskText Std (Body)"/>
                        </a:rPr>
                        <a:t>bogo credit applied to account over 24 mos., You Tube TV offer must be redeemed by 6/30)  (05/05/18)
</a:t>
                      </a:r>
                    </a:p>
                  </a:txBody>
                  <a:tcPr>
                    <a:solidFill>
                      <a:schemeClr val="accent2"/>
                    </a:solidFill>
                  </a:tcPr>
                </a:tc>
                <a:tc>
                  <a:txBody>
                    <a:bodyPr/>
                    <a:lstStyle/>
                    <a:p>
                      <a:r>
                        <a:rPr sz="900" b="0">
                          <a:solidFill>
                            <a:srgbClr val="000000"/>
                          </a:solidFill>
                          <a:latin typeface="NeueHaasGroteskText Std (Body)"/>
                        </a:rPr>
                        <a:t>Buy a new iPhone 8, iPhone 8 Plus or iPhone X and get 50% off via monthly bill credit when you add a new line or upgrade to an eligible phone (requires eligible plan and DIRECTV, max bill credit of $350)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Get iPhone SE 32GB for </a:t>
                      </a:r>
                      <a:r>
                        <a:rPr sz="900" b="1">
                          <a:solidFill>
                            <a:srgbClr val="000000"/>
                          </a:solidFill>
                          <a:latin typeface="NeueHaasGroteskText Std (Body)"/>
                        </a:rPr>
                        <a:t>$0/mo. </a:t>
                      </a:r>
                      <a:r>
                        <a:rPr sz="900" b="0">
                          <a:solidFill>
                            <a:srgbClr val="000000"/>
                          </a:solidFill>
                          <a:latin typeface="NeueHaasGroteskText Std (Body)"/>
                        </a:rPr>
                        <a:t>via monthly bill credits on AT&amp;T Next and eligible service (online only, ends 5/25/18) (05/04/18)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a:t>
                      </a:r>
                      <a:r>
                        <a:rPr sz="900" b="0">
                          <a:solidFill>
                            <a:srgbClr val="00B0F0"/>
                          </a:solidFill>
                          <a:latin typeface="NeueHaasGroteskText Std (Body)"/>
                        </a:rPr>
                        <a:t>Get 50% off a Galaxy S9, S9+ or S8 Active after 24 monthly bill credits when you activate a T-Mobile ONE Military plan (reqs qualifying credit and finance agreement, starts 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an Apple Watch or iPad via 24 monthly bill credits when you buy any new iPhone (qualifying credit, service and finance agreement for both devices required) (05/04/18)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3661</Words>
  <Application>Microsoft Office PowerPoint</Application>
  <PresentationFormat>Widescreen</PresentationFormat>
  <Paragraphs>1265</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2018-05-07T13:34:58Z</dcterms:modified>
</cp:coreProperties>
</file>