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08,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and </a:t>
                      </a:r>
                      <a:r>
                        <a:rPr sz="900" b="0">
                          <a:solidFill>
                            <a:srgbClr val="00B0F0"/>
                          </a:solidFill>
                          <a:latin typeface="NeueHaasGroteskText Std (Body)"/>
                        </a:rPr>
                        <a:t>vets: </a:t>
                      </a:r>
                      <a:r>
                        <a:rPr sz="900" b="1">
                          <a:solidFill>
                            <a:srgbClr val="00B0F0"/>
                          </a:solidFill>
                          <a:latin typeface="NeueHaasGroteskText Std (Body)"/>
                        </a:rPr>
                        <a:t>$15/mo. </a:t>
                      </a:r>
                      <a:r>
                        <a:rPr sz="900" b="0">
                          <a:solidFill>
                            <a:srgbClr val="00B0F0"/>
                          </a:solidFill>
                          <a:latin typeface="NeueHaasGroteskText Std (Body)"/>
                        </a:rPr>
                        <a:t>off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and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15% </a:t>
                      </a:r>
                      <a:r>
                        <a:rPr sz="900" b="0">
                          <a:solidFill>
                            <a:srgbClr val="00B0F0"/>
                          </a:solidFill>
                          <a:latin typeface="NeueHaasGroteskText Std (Body)"/>
                        </a:rPr>
                        <a:t>off </a:t>
                      </a:r>
                      <a:r>
                        <a:rPr sz="900" b="0">
                          <a:solidFill>
                            <a:srgbClr val="00B0F0"/>
                          </a:solidFill>
                          <a:latin typeface="NeueHaasGroteskText Std (Body)"/>
                        </a:rPr>
                        <a:t>other </a:t>
                      </a:r>
                      <a:r>
                        <a:rPr sz="900" b="0">
                          <a:solidFill>
                            <a:srgbClr val="00B0F0"/>
                          </a:solidFill>
                          <a:latin typeface="NeueHaasGroteskText Std (Body)"/>
                        </a:rPr>
                        <a:t>plans </a:t>
                      </a:r>
                      <a:r>
                        <a:rPr sz="900" b="0">
                          <a:solidFill>
                            <a:srgbClr val="00B0F0"/>
                          </a:solidFill>
                          <a:latin typeface="NeueHaasGroteskText Std (Body)"/>
                        </a:rPr>
                        <a:t>and </a:t>
                      </a:r>
                      <a:r>
                        <a:rPr sz="900" b="0">
                          <a:solidFill>
                            <a:srgbClr val="00B0F0"/>
                          </a:solidFill>
                          <a:latin typeface="NeueHaasGroteskText Std (Body)"/>
                        </a:rPr>
                        <a:t>25% </a:t>
                      </a:r>
                      <a:r>
                        <a:rPr sz="900" b="0">
                          <a:solidFill>
                            <a:srgbClr val="00B0F0"/>
                          </a:solidFill>
                          <a:latin typeface="NeueHaasGroteskText Std (Body)"/>
                        </a:rPr>
                        <a:t>off </a:t>
                      </a:r>
                      <a:r>
                        <a:rPr sz="900" b="0">
                          <a:solidFill>
                            <a:srgbClr val="00B0F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r>
                        <a:rPr sz="900" b="0">
                          <a:solidFill>
                            <a:srgbClr val="FF0000"/>
                          </a:solidFill>
                          <a:latin typeface="NeueHaasGroteskText Std (Body)"/>
                        </a:rPr>
                        <a:t>T-Mobile </a:t>
                      </a:r>
                      <a:r>
                        <a:rPr sz="900" b="0">
                          <a:solidFill>
                            <a:srgbClr val="FF0000"/>
                          </a:solidFill>
                          <a:latin typeface="NeueHaasGroteskText Std (Body)"/>
                        </a:rPr>
                        <a:t>Tuesdays: </a:t>
                      </a:r>
                      <a:r>
                        <a:rPr sz="900" b="0">
                          <a:solidFill>
                            <a:srgbClr val="FF0000"/>
                          </a:solidFill>
                          <a:latin typeface="NeueHaasGroteskText Std (Body)"/>
                        </a:rPr>
                        <a:t>This </a:t>
                      </a:r>
                      <a:r>
                        <a:rPr sz="900" b="0">
                          <a:solidFill>
                            <a:srgbClr val="FF0000"/>
                          </a:solidFill>
                          <a:latin typeface="NeueHaasGroteskText Std (Body)"/>
                        </a:rPr>
                        <a:t>week </a:t>
                      </a:r>
                      <a:r>
                        <a:rPr sz="900" b="0">
                          <a:solidFill>
                            <a:srgbClr val="FF0000"/>
                          </a:solidFill>
                          <a:latin typeface="NeueHaasGroteskText Std (Body)"/>
                        </a:rPr>
                        <a:t>get </a:t>
                      </a:r>
                      <a:r>
                        <a:rPr sz="900" b="0">
                          <a:solidFill>
                            <a:srgbClr val="FF0000"/>
                          </a:solidFill>
                          <a:latin typeface="NeueHaasGroteskText Std (Body)"/>
                        </a:rPr>
                        <a:t>a </a:t>
                      </a:r>
                      <a:r>
                        <a:rPr sz="900" b="1">
                          <a:solidFill>
                            <a:srgbClr val="FF0000"/>
                          </a:solidFill>
                          <a:latin typeface="NeueHaasGroteskText Std (Body)"/>
                        </a:rPr>
                        <a:t>$3 </a:t>
                      </a:r>
                      <a:r>
                        <a:rPr sz="900" b="0">
                          <a:solidFill>
                            <a:srgbClr val="FF0000"/>
                          </a:solidFill>
                          <a:latin typeface="NeueHaasGroteskText Std (Body)"/>
                        </a:rPr>
                        <a:t>Starbucks </a:t>
                      </a:r>
                      <a:r>
                        <a:rPr sz="900" b="0">
                          <a:solidFill>
                            <a:srgbClr val="FF0000"/>
                          </a:solidFill>
                          <a:latin typeface="NeueHaasGroteskText Std (Body)"/>
                        </a:rPr>
                        <a:t>card (05/08/18)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with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$31.24</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3542">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3542">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6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$9.99</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latin typeface="Ariel"/>
                        </a:rPr>
                        <a:t>$960.00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05/08/2018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9359666" y="1723644"/>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10" name="Rounded Rectangle 9"/>
          <p:cNvSpPr/>
          <p:nvPr/>
        </p:nvSpPr>
        <p:spPr>
          <a:xfrm>
            <a:off x="9916728" y="1929384"/>
            <a:ext cx="181045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(5/07-...)</a:t>
            </a:r>
          </a:p>
        </p:txBody>
      </p:sp>
      <p:sp>
        <p:nvSpPr>
          <p:cNvPr id="11" name="Rounded Rectangle 10"/>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2" name="Rounded Rectangle 11"/>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3" name="Rounded Rectangle 12"/>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4" name="Rounded Rectangle 13"/>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5" name="Rounded Rectangle 14"/>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6" name="Rounded Rectangle 15"/>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7" name="Rounded Rectangle 16"/>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9" name="Rounded Rectangle 18"/>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05/08</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$1149.99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$699.99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r>
                        <a:rPr sz="900" b="0">
                          <a:solidFill>
                            <a:srgbClr val="FF0000"/>
                          </a:solidFill>
                          <a:latin typeface="NeueHaasGroteskText Std (Body)"/>
                        </a:rPr>
                        <a:t>Get </a:t>
                      </a:r>
                      <a:r>
                        <a:rPr sz="900" b="0">
                          <a:solidFill>
                            <a:srgbClr val="FF0000"/>
                          </a:solidFill>
                          <a:latin typeface="NeueHaasGroteskText Std (Body)"/>
                        </a:rPr>
                        <a:t>select </a:t>
                      </a:r>
                      <a:r>
                        <a:rPr sz="900" b="0">
                          <a:solidFill>
                            <a:srgbClr val="FF0000"/>
                          </a:solidFill>
                          <a:latin typeface="NeueHaasGroteskText Std (Body)"/>
                        </a:rPr>
                        <a:t>Android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one </a:t>
                      </a:r>
                      <a:r>
                        <a:rPr sz="900" b="1">
                          <a:solidFill>
                            <a:srgbClr val="FF0000"/>
                          </a:solidFill>
                          <a:latin typeface="NeueHaasGroteskText Std (Body)"/>
                        </a:rPr>
                        <a:t>free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$960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per </a:t>
                      </a:r>
                      <a:r>
                        <a:rPr sz="900" b="0">
                          <a:solidFill>
                            <a:srgbClr val="FF0000"/>
                          </a:solidFill>
                          <a:latin typeface="NeueHaasGroteskText Std (Body)"/>
                        </a:rPr>
                        <a:t>device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$840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0000"/>
                          </a:solidFill>
                          <a:latin typeface="NeueHaasGroteskText Std (Body)"/>
                        </a:rPr>
                        <a:t>Save </a:t>
                      </a:r>
                      <a:r>
                        <a:rPr sz="900" b="0">
                          <a:solidFill>
                            <a:srgbClr val="000000"/>
                          </a:solidFill>
                          <a:latin typeface="NeueHaasGroteskText Std (Body)"/>
                        </a:rPr>
                        <a:t>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0">
                          <a:solidFill>
                            <a:srgbClr val="000000"/>
                          </a:solidFill>
                          <a:latin typeface="NeueHaasGroteskText Std (Body)"/>
                        </a:rPr>
                        <a:t>free,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$100 </a:t>
                      </a:r>
                      <a:r>
                        <a:rPr sz="900" b="0">
                          <a:solidFill>
                            <a:srgbClr val="000000"/>
                          </a:solidFill>
                          <a:latin typeface="NeueHaasGroteskText Std (Body)"/>
                        </a:rPr>
                        <a:t>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and </a:t>
                      </a:r>
                      <a:r>
                        <a:rPr sz="900" b="1">
                          <a:solidFill>
                            <a:srgbClr val="000000"/>
                          </a:solidFill>
                          <a:latin typeface="NeueHaasGroteskText Std (Body)"/>
                        </a:rPr>
                        <a:t>$649.99 </a:t>
                      </a:r>
                      <a:r>
                        <a:rPr sz="900" b="0">
                          <a:solidFill>
                            <a:srgbClr val="000000"/>
                          </a:solidFill>
                          <a:latin typeface="NeueHaasGroteskText Std (Body)"/>
                        </a:rPr>
                        <a:t>bogo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(05/05/18)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a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after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activate </a:t>
                      </a:r>
                      <a:r>
                        <a:rPr sz="900" b="0">
                          <a:solidFill>
                            <a:srgbClr val="00B0F0"/>
                          </a:solidFill>
                          <a:latin typeface="NeueHaasGroteskText Std (Body)"/>
                        </a:rPr>
                        <a:t>a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starts </a:t>
                      </a:r>
                      <a:r>
                        <a:rPr sz="900" b="0">
                          <a:solidFill>
                            <a:srgbClr val="00B0F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