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00B0F0"/>
                          </a:solidFill>
                          <a:latin typeface="NeueHaasGroteskText Std (Body)"/>
                        </a:rPr>
                        <a:t>T-Mobile </a:t>
                      </a:r>
                      <a:r>
                        <a:rPr sz="900" b="0">
                          <a:solidFill>
                            <a:srgbClr val="00B0F0"/>
                          </a:solidFill>
                          <a:latin typeface="NeueHaasGroteskText Std (Body)"/>
                        </a:rPr>
                        <a:t>Tuesdays: </a:t>
                      </a:r>
                      <a:r>
                        <a:rPr sz="900" b="0">
                          <a:solidFill>
                            <a:srgbClr val="00B0F0"/>
                          </a:solidFill>
                          <a:latin typeface="NeueHaasGroteskText Std (Body)"/>
                        </a:rPr>
                        <a:t>T-Mobile </a:t>
                      </a:r>
                      <a:r>
                        <a:rPr sz="900" b="0">
                          <a:solidFill>
                            <a:srgbClr val="00B0F0"/>
                          </a:solidFill>
                          <a:latin typeface="NeueHaasGroteskText Std (Body)"/>
                        </a:rPr>
                        <a:t>is </a:t>
                      </a:r>
                      <a:r>
                        <a:rPr sz="900" b="0">
                          <a:solidFill>
                            <a:srgbClr val="00B0F0"/>
                          </a:solidFill>
                          <a:latin typeface="NeueHaasGroteskText Std (Body)"/>
                        </a:rPr>
                        <a:t>partnering </a:t>
                      </a:r>
                      <a:r>
                        <a:rPr sz="900" b="0">
                          <a:solidFill>
                            <a:srgbClr val="00B0F0"/>
                          </a:solidFill>
                          <a:latin typeface="NeueHaasGroteskText Std (Body)"/>
                        </a:rPr>
                        <a:t>with </a:t>
                      </a:r>
                      <a:r>
                        <a:rPr sz="900" b="0">
                          <a:solidFill>
                            <a:srgbClr val="00B0F0"/>
                          </a:solidFill>
                          <a:latin typeface="NeueHaasGroteskText Std (Body)"/>
                        </a:rPr>
                        <a:t>Atom </a:t>
                      </a:r>
                      <a:r>
                        <a:rPr sz="900" b="0">
                          <a:solidFill>
                            <a:srgbClr val="00B0F0"/>
                          </a:solidFill>
                          <a:latin typeface="NeueHaasGroteskText Std (Body)"/>
                        </a:rPr>
                        <a:t>Tickets </a:t>
                      </a:r>
                      <a:r>
                        <a:rPr sz="900" b="0">
                          <a:solidFill>
                            <a:srgbClr val="00B0F0"/>
                          </a:solidFill>
                          <a:latin typeface="NeueHaasGroteskText Std (Body)"/>
                        </a:rPr>
                        <a:t>to </a:t>
                      </a:r>
                      <a:r>
                        <a:rPr sz="900" b="0">
                          <a:solidFill>
                            <a:srgbClr val="00B0F0"/>
                          </a:solidFill>
                          <a:latin typeface="NeueHaasGroteskText Std (Body)"/>
                        </a:rPr>
                        <a:t>give </a:t>
                      </a:r>
                      <a:r>
                        <a:rPr sz="900" b="0">
                          <a:solidFill>
                            <a:srgbClr val="00B0F0"/>
                          </a:solidFill>
                          <a:latin typeface="NeueHaasGroteskText Std (Body)"/>
                        </a:rPr>
                        <a:t>customers </a:t>
                      </a:r>
                      <a:r>
                        <a:rPr sz="900" b="0">
                          <a:solidFill>
                            <a:srgbClr val="00B0F0"/>
                          </a:solidFill>
                          <a:latin typeface="NeueHaasGroteskText Std (Body)"/>
                        </a:rPr>
                        <a:t>Deadpool </a:t>
                      </a:r>
                      <a:r>
                        <a:rPr sz="900" b="0">
                          <a:solidFill>
                            <a:srgbClr val="00B0F0"/>
                          </a:solidFill>
                          <a:latin typeface="NeueHaasGroteskText Std (Body)"/>
                        </a:rPr>
                        <a:t>2 </a:t>
                      </a:r>
                      <a:r>
                        <a:rPr sz="900" b="0">
                          <a:solidFill>
                            <a:srgbClr val="00B0F0"/>
                          </a:solidFill>
                          <a:latin typeface="NeueHaasGroteskText Std (Body)"/>
                        </a:rPr>
                        <a:t>tickets </a:t>
                      </a:r>
                      <a:r>
                        <a:rPr sz="900" b="0">
                          <a:solidFill>
                            <a:srgbClr val="00B0F0"/>
                          </a:solidFill>
                          <a:latin typeface="NeueHaasGroteskText Std (Body)"/>
                        </a:rPr>
                        <a:t>for </a:t>
                      </a:r>
                      <a:r>
                        <a:rPr sz="900" b="0">
                          <a:solidFill>
                            <a:srgbClr val="00B0F0"/>
                          </a:solidFill>
                          <a:latin typeface="NeueHaasGroteskText Std (Body)"/>
                        </a:rPr>
                        <a:t>just </a:t>
                      </a:r>
                      <a:r>
                        <a:rPr sz="900" b="0">
                          <a:solidFill>
                            <a:srgbClr val="00B0F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own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activation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required,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6/29/18) (05/16/18)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$230.00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latin typeface="Ariel"/>
                        </a:rPr>
                        <a:t>$999.99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$999.00</a:t>
                      </a:r>
                    </a:p>
                  </a:txBody>
                  <a:tcPr marT="0" marB="0">
                    <a:solidFill>
                      <a:srgbClr val="FDE5A1"/>
                    </a:solidFill>
                  </a:tcPr>
                </a:tc>
                <a:tc>
                  <a:txBody>
                    <a:bodyPr/>
                    <a:lstStyle/>
                    <a:p>
                      <a:pPr algn="ctr"/>
                      <a:r>
                        <a:rPr b="1" sz="1100">
                          <a:solidFill>
                            <a:srgbClr val="6D6E71"/>
                          </a:solidFill>
                          <a:latin typeface="Ariel"/>
                        </a:rPr>
                        <a:t>$999.99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1149.99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$499.99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plus </a:t>
                      </a:r>
                      <a:r>
                        <a:rPr sz="900" b="0">
                          <a:solidFill>
                            <a:srgbClr val="000000"/>
                          </a:solidFill>
                          <a:latin typeface="NeueHaasGroteskText Std (Body)"/>
                        </a:rPr>
                        <a: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1">
                          <a:solidFill>
                            <a:srgbClr val="000000"/>
                          </a:solidFill>
                          <a:latin typeface="NeueHaasGroteskText Std (Body)"/>
                        </a:rPr>
                        <a:t>$474.99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000000"/>
                          </a:solidFill>
                          <a:latin typeface="NeueHaasGroteskText Std (Body)"/>
                        </a:rPr>
                        <a:t>Buy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(no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required,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