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457200"/>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82880"/>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70671"/>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5169">
                <a:tc>
                  <a:txBody>
                    <a:bodyPr/>
                    <a:lstStyle/>
                    <a:p>
                      <a:pPr algn="ctr"/>
                      <a:r>
                        <a:rPr b="1" sz="1100">
                          <a:solidFill>
                            <a:srgbClr val="6D6E71"/>
                          </a:solidFill>
                          <a:latin typeface="Ariel"/>
                        </a:rPr>
                        <a:t>Google Pixel (128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5169">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5169">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rPr b="1" sz="1100">
                          <a:solidFill>
                            <a:srgbClr val="6D6E71"/>
                          </a:solidFill>
                        </a:rPr>
                        <a:t>$444.99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5169">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5169">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5169">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5169">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5169">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5169">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5169">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69">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5169">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5175">
                <a:tc>
                  <a:txBody>
                    <a:bodyPr/>
                    <a:lstStyle/>
                    <a:p>
                      <a:pPr algn="ctr"/>
                      <a:r>
                        <a:rPr b="1" sz="1100">
                          <a:solidFill>
                            <a:srgbClr val="6D6E71"/>
                          </a:solidFill>
                          <a:latin typeface="Ariel"/>
                        </a:rPr>
                        <a:t>Galaxy Sol (8 GB)</a:t>
                      </a:r>
                    </a:p>
                  </a:txBody>
                  <a:tcPr marT="0" marB="0"/>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$39.99</a:t>
                      </a:r>
                    </a:p>
                  </a:txBody>
                  <a:tcPr marT="0" marB="0">
                    <a:solidFill>
                      <a:srgbClr val="CDEBDE"/>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$29.99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$179.99</a:t>
                      </a:r>
                    </a:p>
                  </a:txBody>
                  <a:tcPr marT="0" marB="0">
                    <a:solidFill>
                      <a:srgbClr val="CDEBDE"/>
                    </a:solidFill>
                  </a:tcPr>
                </a:tc>
              </a:tr>
              <a:tr h="38100">
                <a:tc>
                  <a:txBody>
                    <a:bodyPr/>
                    <a:lstStyle/>
                    <a:p>
                      <a:pPr algn="ctr"/>
                      <a:r>
                        <a:rPr b="1" sz="1100">
                          <a:solidFill>
                            <a:srgbClr val="6D6E71"/>
                          </a:solidFill>
                          <a:latin typeface="Ariel"/>
                        </a:rPr>
                        <a:t>ZTE Blade X (16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$79.99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