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$26.24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$38.00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$25.00</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$33.00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$19.00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$27.50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$870.00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$27.08</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FF0000"/>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$28.00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FF0000"/>
                          </a:solidFill>
                          <a:latin typeface="Ariel"/>
                        </a:rPr>
                        <a:t>$17.00</a:t>
                      </a:r>
                    </a:p>
                  </a:txBody>
                  <a:tcPr marB="0" marT="0">
                    <a:solidFill>
                      <a:srgbClr val="F6E7E7"/>
                    </a:solidFill>
                  </a:tcPr>
                </a:tc>
                <a:tc>
                  <a:txBody>
                    <a:bodyPr/>
                    <a:lstStyle/>
                    <a:p>
                      <a:pPr algn="ctr"/>
                      <a:r>
                        <a:rPr b="1" sz="1100">
                          <a:solidFill>
                            <a:srgbClr val="FF0000"/>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$30.00</a:t>
                      </a:r>
                    </a:p>
                  </a:txBody>
                  <a:tcPr marB="0" marT="0">
                    <a:solidFill>
                      <a:srgbClr val="99CCFF"/>
                    </a:solidFill>
                  </a:tcPr>
                </a:tc>
                <a:tc>
                  <a:txBody>
                    <a:bodyPr/>
                    <a:lstStyle/>
                    <a:p>
                      <a:pPr algn="ctr"/>
                      <a:r>
                        <a:rPr b="1" sz="1100">
                          <a:solidFill>
                            <a:srgbClr val="6D6E71"/>
                          </a:solidFill>
                          <a:latin typeface="Ariel"/>
                        </a:rPr>
                        <a:t>$724.00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$35.42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Essential Phone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B3DAB4"/>
                    </a:solidFill>
                  </a:tcPr>
                </a:tc>
                <a:tc>
                  <a:txBody>
                    <a:bodyPr/>
                    <a:lstStyle/>
                    <a:p>
                      <a:pPr algn="ctr"/>
                      <a:r>
                        <a:rPr b="1" sz="1100">
                          <a:solidFill>
                            <a:srgbClr val="6D6E71"/>
                          </a:solidFill>
                          <a:latin typeface="Ariel"/>
                        </a:rPr>
                        <a:t>$499.99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31844"/>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9756">
                <a:tc>
                  <a:txBody>
                    <a:bodyPr/>
                    <a:lstStyle/>
                    <a:p>
                      <a:pPr algn="ctr"/>
                      <a:r>
                        <a:rPr b="1" sz="1100">
                          <a:solidFill>
                            <a:srgbClr val="6D6E71"/>
                          </a:solidFill>
                          <a:latin typeface="Ariel"/>
                        </a:rPr>
                        <a:t>iPad 9.7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56">
                <a:tc>
                  <a:txBody>
                    <a:bodyPr/>
                    <a:lstStyle/>
                    <a:p>
                      <a:pPr algn="ctr"/>
                      <a:r>
                        <a:rPr b="1" sz="1100">
                          <a:solidFill>
                            <a:srgbClr val="6D6E71"/>
                          </a:solidFill>
                          <a:latin typeface="Ariel"/>
                        </a:rPr>
                        <a:t>Galaxy Tab S3 (34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39756">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iPad (32 GB)</a:t>
                      </a:r>
                    </a:p>
                  </a:txBody>
                  <a:tcPr marB="0" marT="0"/>
                </a:tc>
                <a:tc>
                  <a:txBody>
                    <a:bodyPr/>
                    <a:lstStyle/>
                    <a:p>
                      <a:pPr algn="ctr"/>
                      <a:r>
                        <a:rPr b="1" sz="1100">
                          <a:solidFill>
                            <a:srgbClr val="FF0000"/>
                          </a:solidFill>
                          <a:latin typeface="Ariel"/>
                        </a:rPr>
                        <a:t>$19.16</a:t>
                      </a:r>
                    </a:p>
                  </a:txBody>
                  <a:tcPr marB="0" marT="0">
                    <a:solidFill>
                      <a:srgbClr val="F6E7E7"/>
                    </a:solidFill>
                  </a:tcPr>
                </a:tc>
                <a:tc>
                  <a:txBody>
                    <a:bodyPr/>
                    <a:lstStyle/>
                    <a:p>
                      <a:pPr algn="ctr"/>
                      <a:r>
                        <a:rPr b="1" sz="1100">
                          <a:solidFill>
                            <a:srgbClr val="FF0000"/>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iPad (2018)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$459.99</a:t>
                      </a:r>
                    </a:p>
                  </a:txBody>
                  <a:tcPr marB="0" marT="0">
                    <a:solidFill>
                      <a:srgbClr val="EDC2D9"/>
                    </a:solidFill>
                  </a:tcPr>
                </a:tc>
                <a:tc>
                  <a:txBody>
                    <a:bodyPr/>
                    <a:lstStyle/>
                    <a:p>
                      <a:pPr algn="ctr"/>
                      <a:r>
                        <a:rPr b="1" sz="1100">
                          <a:solidFill>
                            <a:srgbClr val="6D6E71"/>
                          </a:solidFill>
                          <a:latin typeface="Ariel"/>
                        </a:rPr>
                        <a:t>$27.99</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56">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$8.34</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56">
                <a:tc>
                  <a:txBody>
                    <a:bodyPr/>
                    <a:lstStyle/>
                    <a:p>
                      <a:pPr algn="ctr"/>
                      <a:r>
                        <a:rPr b="1" sz="1100">
                          <a:solidFill>
                            <a:srgbClr val="6D6E71"/>
                          </a:solidFill>
                          <a:latin typeface="Ariel"/>
                        </a:rPr>
                        <a:t>At&amp;T Primetime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$205.00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iPad Mini 4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56">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56">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68">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$19.00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r h="35175">
                <a:tc>
                  <a:txBody>
                    <a:bodyPr/>
                    <a:lstStyle/>
                    <a:p>
                      <a:pPr algn="ctr"/>
                      <a:r>
                        <a:rPr b="1" sz="1100">
                          <a:solidFill>
                            <a:srgbClr val="6D6E71"/>
                          </a:solidFill>
                          <a:latin typeface="Ariel"/>
                        </a:rPr>
                        <a:t>LG Tribute Dynasty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rPr b="1" sz="1100">
                          <a:solidFill>
                            <a:srgbClr val="6D6E71"/>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latin typeface="Ariel"/>
                        </a:rPr>
                        <a:t>$840.00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