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90" r:id="rId2"/>
  </p:sldMasterIdLst>
  <p:notesMasterIdLst>
    <p:notesMasterId r:id="rId17"/>
  </p:notesMasterIdLst>
  <p:sldIdLst>
    <p:sldId id="257" r:id="rId3"/>
    <p:sldId id="258" r:id="rId4"/>
    <p:sldId id="262" r:id="rId5"/>
    <p:sldId id="263" r:id="rId6"/>
    <p:sldId id="264" r:id="rId7"/>
    <p:sldId id="265" r:id="rId8"/>
    <p:sldId id="259" r:id="rId9"/>
    <p:sldId id="260" r:id="rId10"/>
    <p:sldId id="266" r:id="rId11"/>
    <p:sldId id="267" r:id="rId12"/>
    <p:sldId id="268" r:id="rId13"/>
    <p:sldId id="269" r:id="rId14"/>
    <p:sldId id="270" r:id="rId15"/>
    <p:sldId id="26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3" d="100"/>
          <a:sy n="83" d="100"/>
        </p:scale>
        <p:origin x="61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1EE6EE-08B6-429D-A4E0-BE22B2412F7C}" type="datetimeFigureOut">
              <a:rPr lang="en-US" smtClean="0"/>
              <a:t>3/7/2018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080D1C-9E78-4EF1-86D4-B98099DC31B5}" type="slidenum">
              <a:rPr lang="en-US" smtClean="0"/>
              <a:t>‹#›</a:t>
            </a:fld>
            <a:endParaRPr lang="en-US"/>
          </a:p>
        </p:txBody>
      </p:sp>
    </p:spTree>
    <p:extLst>
      <p:ext uri="{BB962C8B-B14F-4D97-AF65-F5344CB8AC3E}">
        <p14:creationId xmlns:p14="http://schemas.microsoft.com/office/powerpoint/2010/main" val="8224321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1521643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1755941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146633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0425680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009878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A880623-3AC6-4AD6-A545-335096B70561}" type="slidenum">
              <a:rPr kumimoji="0" lang="en-US" sz="1800" b="0" i="0" u="none" strike="noStrike" kern="0" cap="none" spc="0" normalizeH="0" baseline="0" noProof="0" smtClean="0">
                <a:ln>
                  <a:noFill/>
                </a:ln>
                <a:solidFill>
                  <a:sysClr val="windowText" lastClr="000000"/>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800" b="0" i="0" u="none" strike="noStrike" kern="0" cap="none" spc="0" normalizeH="0" baseline="0" noProof="0">
              <a:ln>
                <a:noFill/>
              </a:ln>
              <a:solidFill>
                <a:sysClr val="windowText" lastClr="000000"/>
              </a:solidFill>
              <a:effectLst/>
              <a:uLnTx/>
              <a:uFillTx/>
              <a:latin typeface="Calibri"/>
              <a:ea typeface="+mn-ea"/>
              <a:cs typeface="+mn-cs"/>
            </a:endParaRPr>
          </a:p>
        </p:txBody>
      </p:sp>
    </p:spTree>
    <p:extLst>
      <p:ext uri="{BB962C8B-B14F-4D97-AF65-F5344CB8AC3E}">
        <p14:creationId xmlns:p14="http://schemas.microsoft.com/office/powerpoint/2010/main" val="12744530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0B9EEA-E6A3-49C2-9B39-C2B02A154A10}"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3541113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dirty="0"/>
              <a:t>Click to edit Master title style</a:t>
            </a:r>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0297022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Header Green">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9016946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Blue">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743182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Yellow">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2759951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Orange">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2238428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lternate Section Header">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8787791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lternate Section Header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807499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lternate Section Header Blu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394249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lternate Section Header Yellow">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387634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lternate Section Header Orang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7006165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tatem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7510272" cy="2514600"/>
          </a:xfrm>
        </p:spPr>
        <p:txBody>
          <a:bodyPr>
            <a:noAutofit/>
          </a:bodyPr>
          <a:lstStyle>
            <a:lvl1pPr>
              <a:lnSpc>
                <a:spcPct val="90000"/>
              </a:lnSpc>
              <a:defRPr sz="4000"/>
            </a:lvl1pPr>
          </a:lstStyle>
          <a:p>
            <a:r>
              <a:rPr lang="en-US"/>
              <a:t>Click to edit Master title style</a:t>
            </a:r>
            <a:endParaRPr lang="en-US"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4" name="Footer Placeholder 3"/>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387876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89468041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One Statement &amp; Picture">
    <p:spTree>
      <p:nvGrpSpPr>
        <p:cNvPr id="1" name=""/>
        <p:cNvGrpSpPr/>
        <p:nvPr/>
      </p:nvGrpSpPr>
      <p:grpSpPr>
        <a:xfrm>
          <a:off x="0" y="0"/>
          <a:ext cx="0" cy="0"/>
          <a:chOff x="0" y="0"/>
          <a:chExt cx="0" cy="0"/>
        </a:xfrm>
      </p:grpSpPr>
      <p:sp>
        <p:nvSpPr>
          <p:cNvPr id="6" name="Picture Placeholder 6"/>
          <p:cNvSpPr>
            <a:spLocks noGrp="1"/>
          </p:cNvSpPr>
          <p:nvPr>
            <p:ph type="pic" sz="quarter" idx="13" hasCustomPrompt="1"/>
          </p:nvPr>
        </p:nvSpPr>
        <p:spPr bwMode="gray">
          <a:xfrm>
            <a:off x="4059936" y="0"/>
            <a:ext cx="8132064" cy="6858000"/>
          </a:xfrm>
          <a:noFill/>
        </p:spPr>
        <p:txBody>
          <a:bodyPr anchor="ctr" anchorCtr="0">
            <a:normAutofit/>
          </a:bodyPr>
          <a:lstStyle>
            <a:lvl1pPr marL="0" marR="0" indent="0" algn="ctr" defTabSz="457200" rtl="0" eaLnBrk="1" fontAlgn="auto" latinLnBrk="0" hangingPunct="1">
              <a:lnSpc>
                <a:spcPct val="100000"/>
              </a:lnSpc>
              <a:spcBef>
                <a:spcPts val="600"/>
              </a:spcBef>
              <a:spcAft>
                <a:spcPts val="0"/>
              </a:spcAft>
              <a:buClrTx/>
              <a:buSzTx/>
              <a:buFontTx/>
              <a:buNone/>
              <a:tabLst/>
              <a:defRPr sz="1200" b="0" baseline="0"/>
            </a:lvl1pPr>
          </a:lstStyle>
          <a:p>
            <a:r>
              <a:rPr lang="en-US" dirty="0"/>
              <a:t>Click icon to add picture. </a:t>
            </a:r>
            <a:br>
              <a:rPr lang="en-US" dirty="0"/>
            </a:br>
            <a:r>
              <a:rPr lang="en-US" dirty="0"/>
              <a:t>Placeholder is 8:9 proportion.</a:t>
            </a:r>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8"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1744591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One Statement &amp; Content">
    <p:bg>
      <p:bgPr>
        <a:solidFill>
          <a:schemeClr val="accent2"/>
        </a:solidFill>
        <a:effectLst/>
      </p:bgPr>
    </p:bg>
    <p:spTree>
      <p:nvGrpSpPr>
        <p:cNvPr id="1" name=""/>
        <p:cNvGrpSpPr/>
        <p:nvPr/>
      </p:nvGrpSpPr>
      <p:grpSpPr>
        <a:xfrm>
          <a:off x="0" y="0"/>
          <a:ext cx="0" cy="0"/>
          <a:chOff x="0" y="0"/>
          <a:chExt cx="0" cy="0"/>
        </a:xfrm>
      </p:grpSpPr>
      <p:sp>
        <p:nvSpPr>
          <p:cNvPr id="11" name="Rectangle 10"/>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7"/>
          </p:nvPr>
        </p:nvSpPr>
        <p:spPr>
          <a:xfrm>
            <a:off x="4681728" y="457206"/>
            <a:ext cx="6900672" cy="57118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8"/>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98571589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One Statement &amp; Chart">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hart Placeholder 6"/>
          <p:cNvSpPr>
            <a:spLocks noGrp="1"/>
          </p:cNvSpPr>
          <p:nvPr>
            <p:ph type="chart" sz="quarter" idx="18" hasCustomPrompt="1"/>
          </p:nvPr>
        </p:nvSpPr>
        <p:spPr>
          <a:xfrm>
            <a:off x="4682068" y="457200"/>
            <a:ext cx="6900333" cy="5711824"/>
          </a:xfrm>
        </p:spPr>
        <p:txBody>
          <a:bodyPr anchor="ctr" anchorCtr="0">
            <a:normAutofit/>
          </a:bodyPr>
          <a:lstStyle>
            <a:lvl1pPr algn="ctr">
              <a:defRPr sz="1200" b="0"/>
            </a:lvl1pPr>
          </a:lstStyle>
          <a:p>
            <a:r>
              <a:rPr lang="en-US" dirty="0"/>
              <a:t>Click icon to add chart.</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39152793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ree Statement">
    <p:spTree>
      <p:nvGrpSpPr>
        <p:cNvPr id="1" name=""/>
        <p:cNvGrpSpPr/>
        <p:nvPr/>
      </p:nvGrpSpPr>
      <p:grpSpPr>
        <a:xfrm>
          <a:off x="0" y="0"/>
          <a:ext cx="0" cy="0"/>
          <a:chOff x="0" y="0"/>
          <a:chExt cx="0" cy="0"/>
        </a:xfrm>
      </p:grpSpPr>
      <p:sp>
        <p:nvSpPr>
          <p:cNvPr id="13" name="Rectangle 12"/>
          <p:cNvSpPr/>
          <p:nvPr userDrawn="1"/>
        </p:nvSpPr>
        <p:spPr bwMode="gray">
          <a:xfrm>
            <a:off x="8119872" y="-2"/>
            <a:ext cx="4072128" cy="6858002"/>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4" name="Rectangle 13"/>
          <p:cNvSpPr/>
          <p:nvPr userDrawn="1"/>
        </p:nvSpPr>
        <p:spPr bwMode="gray">
          <a:xfrm>
            <a:off x="4072128" y="-2"/>
            <a:ext cx="4047744" cy="685800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2"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21"/>
          <p:cNvSpPr>
            <a:spLocks noGrp="1"/>
          </p:cNvSpPr>
          <p:nvPr>
            <p:ph type="body" sz="quarter" idx="17"/>
          </p:nvPr>
        </p:nvSpPr>
        <p:spPr bwMode="gray">
          <a:xfrm>
            <a:off x="4681728"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21"/>
          <p:cNvSpPr>
            <a:spLocks noGrp="1"/>
          </p:cNvSpPr>
          <p:nvPr>
            <p:ph type="body" sz="quarter" idx="18"/>
          </p:nvPr>
        </p:nvSpPr>
        <p:spPr bwMode="gray">
          <a:xfrm>
            <a:off x="8741664"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4366327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ix Statement">
    <p:bg>
      <p:bgPr>
        <a:solidFill>
          <a:schemeClr val="accent2"/>
        </a:solidFill>
        <a:effectLst/>
      </p:bgPr>
    </p:bg>
    <p:spTree>
      <p:nvGrpSpPr>
        <p:cNvPr id="1" name=""/>
        <p:cNvGrpSpPr/>
        <p:nvPr/>
      </p:nvGrpSpPr>
      <p:grpSpPr>
        <a:xfrm>
          <a:off x="0" y="0"/>
          <a:ext cx="0" cy="0"/>
          <a:chOff x="0" y="0"/>
          <a:chExt cx="0" cy="0"/>
        </a:xfrm>
      </p:grpSpPr>
      <p:sp>
        <p:nvSpPr>
          <p:cNvPr id="14" name="Rectangle 13"/>
          <p:cNvSpPr/>
          <p:nvPr userDrawn="1"/>
        </p:nvSpPr>
        <p:spPr bwMode="gray">
          <a:xfrm>
            <a:off x="4072134" y="3419856"/>
            <a:ext cx="4047743" cy="3438144"/>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1" name="Rectangle 20"/>
          <p:cNvSpPr/>
          <p:nvPr userDrawn="1"/>
        </p:nvSpPr>
        <p:spPr bwMode="gray">
          <a:xfrm>
            <a:off x="0"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5" name="Rectangle 24"/>
          <p:cNvSpPr/>
          <p:nvPr userDrawn="1"/>
        </p:nvSpPr>
        <p:spPr bwMode="gray">
          <a:xfrm>
            <a:off x="8119872"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15" name="Text Placeholder 14"/>
          <p:cNvSpPr>
            <a:spLocks noGrp="1"/>
          </p:cNvSpPr>
          <p:nvPr>
            <p:ph type="body" sz="quarter" idx="10"/>
          </p:nvPr>
        </p:nvSpPr>
        <p:spPr bwMode="gray">
          <a:xfrm>
            <a:off x="609600"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6" name="Text Placeholder 14"/>
          <p:cNvSpPr>
            <a:spLocks noGrp="1"/>
          </p:cNvSpPr>
          <p:nvPr>
            <p:ph type="body" sz="quarter" idx="11"/>
          </p:nvPr>
        </p:nvSpPr>
        <p:spPr bwMode="gray">
          <a:xfrm>
            <a:off x="4669536"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7" name="Text Placeholder 14"/>
          <p:cNvSpPr>
            <a:spLocks noGrp="1"/>
          </p:cNvSpPr>
          <p:nvPr>
            <p:ph type="body" sz="quarter" idx="12"/>
          </p:nvPr>
        </p:nvSpPr>
        <p:spPr bwMode="gray">
          <a:xfrm>
            <a:off x="8741664"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8" name="Text Placeholder 14"/>
          <p:cNvSpPr>
            <a:spLocks noGrp="1"/>
          </p:cNvSpPr>
          <p:nvPr>
            <p:ph type="body" sz="quarter" idx="13"/>
          </p:nvPr>
        </p:nvSpPr>
        <p:spPr bwMode="gray">
          <a:xfrm>
            <a:off x="609600"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9" name="Text Placeholder 14"/>
          <p:cNvSpPr>
            <a:spLocks noGrp="1"/>
          </p:cNvSpPr>
          <p:nvPr>
            <p:ph type="body" sz="quarter" idx="14"/>
          </p:nvPr>
        </p:nvSpPr>
        <p:spPr bwMode="gray">
          <a:xfrm>
            <a:off x="4669536"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20" name="Text Placeholder 14"/>
          <p:cNvSpPr>
            <a:spLocks noGrp="1"/>
          </p:cNvSpPr>
          <p:nvPr>
            <p:ph type="body" sz="quarter" idx="15"/>
          </p:nvPr>
        </p:nvSpPr>
        <p:spPr bwMode="gray">
          <a:xfrm>
            <a:off x="8741664"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3" name="Date Placeholder 2"/>
          <p:cNvSpPr>
            <a:spLocks noGrp="1"/>
          </p:cNvSpPr>
          <p:nvPr>
            <p:ph type="dt" sz="half" idx="16"/>
          </p:nvPr>
        </p:nvSpPr>
        <p:spPr/>
        <p:txBody>
          <a:bodyPr/>
          <a:lstStyle/>
          <a:p>
            <a:r>
              <a:rPr lang="en-US" dirty="0"/>
              <a:t>Month 00, 0000</a:t>
            </a:r>
          </a:p>
        </p:txBody>
      </p:sp>
      <p:sp>
        <p:nvSpPr>
          <p:cNvPr id="4" name="Footer Placeholder 3"/>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5" name="Slide Number Placeholder 4"/>
          <p:cNvSpPr>
            <a:spLocks noGrp="1"/>
          </p:cNvSpPr>
          <p:nvPr>
            <p:ph type="sldNum" sz="quarter" idx="18"/>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288106937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amp; On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Content Placeholder 2"/>
          <p:cNvSpPr>
            <a:spLocks noGrp="1"/>
          </p:cNvSpPr>
          <p:nvPr>
            <p:ph idx="1"/>
          </p:nvPr>
        </p:nvSpPr>
        <p:spPr bwMode="gray">
          <a:xfrm>
            <a:off x="609600" y="423005"/>
            <a:ext cx="2840736" cy="5746020"/>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icture Placeholder 8"/>
          <p:cNvSpPr>
            <a:spLocks noGrp="1"/>
          </p:cNvSpPr>
          <p:nvPr>
            <p:ph type="pic" sz="quarter" idx="21" hasCustomPrompt="1"/>
          </p:nvPr>
        </p:nvSpPr>
        <p:spPr bwMode="gray">
          <a:xfrm>
            <a:off x="4492752" y="1371600"/>
            <a:ext cx="7089648" cy="3190342"/>
          </a:xfrm>
          <a:noFill/>
        </p:spPr>
        <p:txBody>
          <a:bodyPr anchor="ctr" anchorCtr="0">
            <a:normAutofit/>
          </a:bodyPr>
          <a:lstStyle>
            <a:lvl1pPr algn="ctr">
              <a:spcBef>
                <a:spcPts val="0"/>
              </a:spcBef>
              <a:defRPr sz="1200" b="0"/>
            </a:lvl1pPr>
          </a:lstStyle>
          <a:p>
            <a:r>
              <a:rPr lang="en-US" dirty="0"/>
              <a:t>Click icon to add picture. </a:t>
            </a:r>
            <a:br>
              <a:rPr lang="en-US" dirty="0"/>
            </a:br>
            <a:r>
              <a:rPr lang="en-US" dirty="0"/>
              <a:t>Placeholder is 5:3 proportion.</a:t>
            </a:r>
          </a:p>
        </p:txBody>
      </p:sp>
      <p:sp>
        <p:nvSpPr>
          <p:cNvPr id="11" name="Text Placeholder 9"/>
          <p:cNvSpPr>
            <a:spLocks noGrp="1"/>
          </p:cNvSpPr>
          <p:nvPr>
            <p:ph type="body" sz="quarter" idx="27" hasCustomPrompt="1"/>
          </p:nvPr>
        </p:nvSpPr>
        <p:spPr>
          <a:xfrm>
            <a:off x="4492752" y="4663440"/>
            <a:ext cx="7089648"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8"/>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56646016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xt &amp; Two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1"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12"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4" name="Content Placeholder 2"/>
          <p:cNvSpPr>
            <a:spLocks noGrp="1"/>
          </p:cNvSpPr>
          <p:nvPr>
            <p:ph idx="1"/>
          </p:nvPr>
        </p:nvSpPr>
        <p:spPr bwMode="gray">
          <a:xfrm>
            <a:off x="609600" y="423012"/>
            <a:ext cx="2840736" cy="5746019"/>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9"/>
          <p:cNvSpPr>
            <a:spLocks noGrp="1"/>
          </p:cNvSpPr>
          <p:nvPr>
            <p:ph type="body" sz="quarter" idx="27"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6" name="Text Placeholder 9"/>
          <p:cNvSpPr>
            <a:spLocks noGrp="1"/>
          </p:cNvSpPr>
          <p:nvPr>
            <p:ph type="body" sz="quarter" idx="28" hasCustomPrompt="1"/>
          </p:nvPr>
        </p:nvSpPr>
        <p:spPr>
          <a:xfrm>
            <a:off x="8375904" y="4663440"/>
            <a:ext cx="3206496" cy="365760"/>
          </a:xfrm>
        </p:spPr>
        <p:txBody>
          <a:bodyPr>
            <a:noAutofit/>
          </a:bodyPr>
          <a:lstStyle>
            <a:lvl1pPr marL="0" marR="0" indent="0" algn="l" defTabSz="457200" rtl="0" eaLnBrk="1" fontAlgn="auto" latinLnBrk="0" hangingPunct="1">
              <a:lnSpc>
                <a:spcPct val="100000"/>
              </a:lnSpc>
              <a:spcBef>
                <a:spcPts val="0"/>
              </a:spcBef>
              <a:spcAft>
                <a:spcPts val="0"/>
              </a:spcAft>
              <a:buClrTx/>
              <a:buSzTx/>
              <a:buFontTx/>
              <a:buNone/>
              <a:tabLst/>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9"/>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94279767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hre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Picture Placeholder 8"/>
          <p:cNvSpPr>
            <a:spLocks noGrp="1"/>
          </p:cNvSpPr>
          <p:nvPr>
            <p:ph type="pic" sz="quarter" idx="13" hasCustomPrompt="1"/>
          </p:nvPr>
        </p:nvSpPr>
        <p:spPr bwMode="gray">
          <a:xfrm>
            <a:off x="609600"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24"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25"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3" name="Text Placeholder 9"/>
          <p:cNvSpPr>
            <a:spLocks noGrp="1"/>
          </p:cNvSpPr>
          <p:nvPr>
            <p:ph type="body" sz="quarter" idx="28" hasCustomPrompt="1"/>
          </p:nvPr>
        </p:nvSpPr>
        <p:spPr>
          <a:xfrm>
            <a:off x="8375904"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4" name="Text Placeholder 9"/>
          <p:cNvSpPr>
            <a:spLocks noGrp="1"/>
          </p:cNvSpPr>
          <p:nvPr>
            <p:ph type="body" sz="quarter" idx="29" hasCustomPrompt="1"/>
          </p:nvPr>
        </p:nvSpPr>
        <p:spPr>
          <a:xfrm>
            <a:off x="609600"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5" name="Text Placeholder 9"/>
          <p:cNvSpPr>
            <a:spLocks noGrp="1"/>
          </p:cNvSpPr>
          <p:nvPr>
            <p:ph type="body" sz="quarter" idx="30"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3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74813330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Full-Screen Picture">
    <p:spTree>
      <p:nvGrpSpPr>
        <p:cNvPr id="1" name=""/>
        <p:cNvGrpSpPr/>
        <p:nvPr/>
      </p:nvGrpSpPr>
      <p:grpSpPr>
        <a:xfrm>
          <a:off x="0" y="0"/>
          <a:ext cx="0" cy="0"/>
          <a:chOff x="0" y="0"/>
          <a:chExt cx="0" cy="0"/>
        </a:xfrm>
      </p:grpSpPr>
      <p:sp>
        <p:nvSpPr>
          <p:cNvPr id="7" name="Picture Placeholder 6"/>
          <p:cNvSpPr>
            <a:spLocks noGrp="1"/>
          </p:cNvSpPr>
          <p:nvPr>
            <p:ph type="pic" sz="quarter" idx="10" hasCustomPrompt="1"/>
          </p:nvPr>
        </p:nvSpPr>
        <p:spPr bwMode="gray">
          <a:xfrm>
            <a:off x="0" y="0"/>
            <a:ext cx="12192000" cy="6858000"/>
          </a:xfrm>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a:lvl1pPr>
          </a:lstStyle>
          <a:p>
            <a:r>
              <a:rPr lang="en-US" dirty="0"/>
              <a:t>Click icon to add picture. </a:t>
            </a:r>
            <a:br>
              <a:rPr lang="en-US" dirty="0"/>
            </a:br>
            <a:r>
              <a:rPr lang="en-US" dirty="0"/>
              <a:t>Placeholder is 4:3 proportion.</a:t>
            </a:r>
          </a:p>
        </p:txBody>
      </p:sp>
      <p:sp>
        <p:nvSpPr>
          <p:cNvPr id="2" name="Date Placeholder 1"/>
          <p:cNvSpPr>
            <a:spLocks noGrp="1"/>
          </p:cNvSpPr>
          <p:nvPr>
            <p:ph type="dt" sz="half" idx="11"/>
          </p:nvPr>
        </p:nvSpPr>
        <p:spPr/>
        <p:txBody>
          <a:bodyPr/>
          <a:lstStyle/>
          <a:p>
            <a:r>
              <a:rPr lang="en-US" dirty="0"/>
              <a:t>Month 00, 0000</a:t>
            </a:r>
          </a:p>
        </p:txBody>
      </p:sp>
      <p:sp>
        <p:nvSpPr>
          <p:cNvPr id="3" name="Footer Placeholder 2"/>
          <p:cNvSpPr>
            <a:spLocks noGrp="1"/>
          </p:cNvSpPr>
          <p:nvPr>
            <p:ph type="ftr" sz="quarter" idx="12"/>
          </p:nvPr>
        </p:nvSpPr>
        <p:spPr>
          <a:xfrm>
            <a:off x="609600"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4" name="Slide Number Placeholder 3"/>
          <p:cNvSpPr>
            <a:spLocks noGrp="1"/>
          </p:cNvSpPr>
          <p:nvPr>
            <p:ph type="sldNum" sz="quarter" idx="13"/>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416695305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2"/>
        </a:solidFill>
        <a:effectLst/>
      </p:bgPr>
    </p:bg>
    <p:spTree>
      <p:nvGrpSpPr>
        <p:cNvPr id="1" name=""/>
        <p:cNvGrpSpPr/>
        <p:nvPr/>
      </p:nvGrpSpPr>
      <p:grpSpPr>
        <a:xfrm>
          <a:off x="0" y="0"/>
          <a:ext cx="0" cy="0"/>
          <a:chOff x="0" y="0"/>
          <a:chExt cx="0" cy="0"/>
        </a:xfrm>
      </p:grpSpPr>
      <p:grpSp>
        <p:nvGrpSpPr>
          <p:cNvPr id="2" name="Group 1"/>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3" name="TextBox 2"/>
          <p:cNvSpPr txBox="1"/>
          <p:nvPr userDrawn="1"/>
        </p:nvSpPr>
        <p:spPr bwMode="gray">
          <a:xfrm>
            <a:off x="4206240" y="2103120"/>
            <a:ext cx="3779520" cy="2468880"/>
          </a:xfrm>
          <a:prstGeom prst="rect">
            <a:avLst/>
          </a:prstGeom>
          <a:noFill/>
        </p:spPr>
        <p:txBody>
          <a:bodyPr wrap="square" lIns="0" tIns="0" rIns="0" bIns="0" rtlCol="0" anchor="ctr" anchorCtr="0">
            <a:normAutofit/>
          </a:bodyPr>
          <a:lstStyle/>
          <a:p>
            <a:pPr algn="ctr">
              <a:lnSpc>
                <a:spcPct val="90000"/>
              </a:lnSpc>
            </a:pPr>
            <a:r>
              <a:rPr lang="en-US" sz="4000" b="1" dirty="0">
                <a:solidFill>
                  <a:srgbClr val="CC050A"/>
                </a:solidFill>
                <a:latin typeface="+mj-lt"/>
              </a:rPr>
              <a:t>Thank you.</a:t>
            </a:r>
          </a:p>
        </p:txBody>
      </p:sp>
      <p:sp>
        <p:nvSpPr>
          <p:cNvPr id="4" name="Date Placeholder 3"/>
          <p:cNvSpPr>
            <a:spLocks noGrp="1"/>
          </p:cNvSpPr>
          <p:nvPr>
            <p:ph type="dt" sz="half" idx="10"/>
          </p:nvPr>
        </p:nvSpPr>
        <p:spPr/>
        <p:txBody>
          <a:bodyPr/>
          <a:lstStyle/>
          <a:p>
            <a:r>
              <a:rPr lang="en-US" dirty="0"/>
              <a:t>Month 00, 0000</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6" name="Slide Number Placeholder 5"/>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40967304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Blu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65415885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dirty="0"/>
              <a:t>Click to edit Master title style</a:t>
            </a:r>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42168655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 preserve="1">
  <p:cSld name="Title Slide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96253793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 preserve="1">
  <p:cSld name="Title Slide Blu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50828771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 preserve="1">
  <p:cSld name="Title Slide Yellow">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294950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Orang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46893089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able of Contents">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lvl1pPr marL="342900" indent="-342900">
              <a:buFont typeface="+mj-lt"/>
              <a:buAutoNum type="arabicPeriod"/>
              <a:tabLst>
                <a:tab pos="339725" algn="l"/>
              </a:tabLst>
              <a:defRPr sz="22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68887374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9064386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wo-Line 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609600" y="1691640"/>
            <a:ext cx="9448800" cy="44805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6"/>
          <p:cNvSpPr>
            <a:spLocks noGrp="1"/>
          </p:cNvSpPr>
          <p:nvPr>
            <p:ph type="title"/>
          </p:nvPr>
        </p:nvSpPr>
        <p:spPr>
          <a:xfrm>
            <a:off x="609600" y="423005"/>
            <a:ext cx="9448800" cy="914400"/>
          </a:xfrm>
        </p:spPr>
        <p:txBody>
          <a:bodyPr/>
          <a:lstStyle/>
          <a:p>
            <a:r>
              <a:rPr lang="en-US" dirty="0"/>
              <a:t>Click to edit Master title style</a:t>
            </a:r>
          </a:p>
        </p:txBody>
      </p:sp>
      <p:sp>
        <p:nvSpPr>
          <p:cNvPr id="5" name="Date Placeholder 4"/>
          <p:cNvSpPr>
            <a:spLocks noGrp="1"/>
          </p:cNvSpPr>
          <p:nvPr>
            <p:ph type="dt" sz="half" idx="10"/>
          </p:nvPr>
        </p:nvSpPr>
        <p:spPr/>
        <p:txBody>
          <a:bodyPr/>
          <a:lstStyle/>
          <a:p>
            <a:r>
              <a:rPr lang="en-US" dirty="0"/>
              <a:t>Month 00, 0000</a:t>
            </a:r>
          </a:p>
        </p:txBody>
      </p:sp>
      <p:sp>
        <p:nvSpPr>
          <p:cNvPr id="8" name="Footer Placeholder 7"/>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9" name="Slide Number Placeholder 8"/>
          <p:cNvSpPr>
            <a:spLocks noGrp="1"/>
          </p:cNvSpPr>
          <p:nvPr>
            <p:ph type="sldNum" sz="quarter" idx="12"/>
          </p:nvPr>
        </p:nvSpPr>
        <p:spPr/>
        <p:txBody>
          <a:bodyPr/>
          <a:lstStyle/>
          <a:p>
            <a:fld id="{E12D0507-9F86-7A45-BE8E-43760B9F92AA}" type="slidenum">
              <a:rPr lang="en-US" smtClean="0"/>
              <a:pPr/>
              <a:t>‹#›</a:t>
            </a:fld>
            <a:endParaRPr lang="en-US" dirty="0"/>
          </a:p>
        </p:txBody>
      </p:sp>
      <p:sp>
        <p:nvSpPr>
          <p:cNvPr id="10" name="Text Placeholder 9">
            <a:extLst>
              <a:ext uri="{FF2B5EF4-FFF2-40B4-BE49-F238E27FC236}">
                <a16:creationId xmlns:a16="http://schemas.microsoft.com/office/drawing/2014/main" id="{7CE1E85E-40B6-4D31-AB98-F039EB69017F}"/>
              </a:ext>
            </a:extLst>
          </p:cNvPr>
          <p:cNvSpPr>
            <a:spLocks noGrp="1"/>
          </p:cNvSpPr>
          <p:nvPr>
            <p:ph type="body" sz="quarter" idx="13"/>
          </p:nvPr>
        </p:nvSpPr>
        <p:spPr>
          <a:xfrm>
            <a:off x="10271125" y="295275"/>
            <a:ext cx="1311275" cy="228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9923696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2" name="Title 1"/>
          <p:cNvSpPr>
            <a:spLocks noGrp="1"/>
          </p:cNvSpPr>
          <p:nvPr>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0928160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ection Header Green">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41276967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Yellow">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0008273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ection Header Blue">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35447577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ection Header Yellow">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78358082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ection Header Orange">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56914755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Alternate Section Header">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57607441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Alternate Section Header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6197624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Alternate Section Header Blu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02052649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Alternate Section Header Yellow">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93284027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lternate Section Header Orang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40766138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Statem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7510272" cy="2514600"/>
          </a:xfrm>
        </p:spPr>
        <p:txBody>
          <a:bodyPr>
            <a:noAutofit/>
          </a:bodyPr>
          <a:lstStyle>
            <a:lvl1pPr>
              <a:lnSpc>
                <a:spcPct val="90000"/>
              </a:lnSpc>
              <a:defRPr sz="4000"/>
            </a:lvl1pPr>
          </a:lstStyle>
          <a:p>
            <a:r>
              <a:rPr lang="en-US"/>
              <a:t>Click to edit Master title style</a:t>
            </a:r>
            <a:endParaRPr lang="en-US"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4" name="Footer Placeholder 3"/>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17180422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One Statement &amp; Picture">
    <p:spTree>
      <p:nvGrpSpPr>
        <p:cNvPr id="1" name=""/>
        <p:cNvGrpSpPr/>
        <p:nvPr/>
      </p:nvGrpSpPr>
      <p:grpSpPr>
        <a:xfrm>
          <a:off x="0" y="0"/>
          <a:ext cx="0" cy="0"/>
          <a:chOff x="0" y="0"/>
          <a:chExt cx="0" cy="0"/>
        </a:xfrm>
      </p:grpSpPr>
      <p:sp>
        <p:nvSpPr>
          <p:cNvPr id="6" name="Picture Placeholder 6"/>
          <p:cNvSpPr>
            <a:spLocks noGrp="1"/>
          </p:cNvSpPr>
          <p:nvPr>
            <p:ph type="pic" sz="quarter" idx="13" hasCustomPrompt="1"/>
          </p:nvPr>
        </p:nvSpPr>
        <p:spPr bwMode="gray">
          <a:xfrm>
            <a:off x="4059936" y="0"/>
            <a:ext cx="8132064" cy="6858000"/>
          </a:xfrm>
          <a:noFill/>
        </p:spPr>
        <p:txBody>
          <a:bodyPr anchor="ctr" anchorCtr="0">
            <a:normAutofit/>
          </a:bodyPr>
          <a:lstStyle>
            <a:lvl1pPr marL="0" marR="0" indent="0" algn="ctr" defTabSz="457200" rtl="0" eaLnBrk="1" fontAlgn="auto" latinLnBrk="0" hangingPunct="1">
              <a:lnSpc>
                <a:spcPct val="100000"/>
              </a:lnSpc>
              <a:spcBef>
                <a:spcPts val="600"/>
              </a:spcBef>
              <a:spcAft>
                <a:spcPts val="0"/>
              </a:spcAft>
              <a:buClrTx/>
              <a:buSzTx/>
              <a:buFontTx/>
              <a:buNone/>
              <a:tabLst/>
              <a:defRPr sz="1200" b="0" baseline="0"/>
            </a:lvl1pPr>
          </a:lstStyle>
          <a:p>
            <a:r>
              <a:rPr lang="en-US" dirty="0"/>
              <a:t>Click icon to add picture. </a:t>
            </a:r>
            <a:br>
              <a:rPr lang="en-US" dirty="0"/>
            </a:br>
            <a:r>
              <a:rPr lang="en-US" dirty="0"/>
              <a:t>Placeholder is 8:9 proportion.</a:t>
            </a:r>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8"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7037862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Orang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69743972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One Statement &amp; Content">
    <p:bg>
      <p:bgPr>
        <a:solidFill>
          <a:schemeClr val="accent2"/>
        </a:solidFill>
        <a:effectLst/>
      </p:bgPr>
    </p:bg>
    <p:spTree>
      <p:nvGrpSpPr>
        <p:cNvPr id="1" name=""/>
        <p:cNvGrpSpPr/>
        <p:nvPr/>
      </p:nvGrpSpPr>
      <p:grpSpPr>
        <a:xfrm>
          <a:off x="0" y="0"/>
          <a:ext cx="0" cy="0"/>
          <a:chOff x="0" y="0"/>
          <a:chExt cx="0" cy="0"/>
        </a:xfrm>
      </p:grpSpPr>
      <p:sp>
        <p:nvSpPr>
          <p:cNvPr id="11" name="Rectangle 10"/>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7"/>
          </p:nvPr>
        </p:nvSpPr>
        <p:spPr>
          <a:xfrm>
            <a:off x="4681728" y="457206"/>
            <a:ext cx="6900672" cy="57118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8"/>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41966876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One Statement &amp; Chart">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hart Placeholder 6"/>
          <p:cNvSpPr>
            <a:spLocks noGrp="1"/>
          </p:cNvSpPr>
          <p:nvPr>
            <p:ph type="chart" sz="quarter" idx="18" hasCustomPrompt="1"/>
          </p:nvPr>
        </p:nvSpPr>
        <p:spPr>
          <a:xfrm>
            <a:off x="4682068" y="457200"/>
            <a:ext cx="6900333" cy="5711824"/>
          </a:xfrm>
        </p:spPr>
        <p:txBody>
          <a:bodyPr anchor="ctr" anchorCtr="0">
            <a:normAutofit/>
          </a:bodyPr>
          <a:lstStyle>
            <a:lvl1pPr algn="ctr">
              <a:defRPr sz="1200" b="0"/>
            </a:lvl1pPr>
          </a:lstStyle>
          <a:p>
            <a:r>
              <a:rPr lang="en-US" dirty="0"/>
              <a:t>Click icon to add chart.</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2489862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hree Statement">
    <p:spTree>
      <p:nvGrpSpPr>
        <p:cNvPr id="1" name=""/>
        <p:cNvGrpSpPr/>
        <p:nvPr/>
      </p:nvGrpSpPr>
      <p:grpSpPr>
        <a:xfrm>
          <a:off x="0" y="0"/>
          <a:ext cx="0" cy="0"/>
          <a:chOff x="0" y="0"/>
          <a:chExt cx="0" cy="0"/>
        </a:xfrm>
      </p:grpSpPr>
      <p:sp>
        <p:nvSpPr>
          <p:cNvPr id="13" name="Rectangle 12"/>
          <p:cNvSpPr/>
          <p:nvPr userDrawn="1"/>
        </p:nvSpPr>
        <p:spPr bwMode="gray">
          <a:xfrm>
            <a:off x="8119872" y="-2"/>
            <a:ext cx="4072128" cy="6858002"/>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4" name="Rectangle 13"/>
          <p:cNvSpPr/>
          <p:nvPr userDrawn="1"/>
        </p:nvSpPr>
        <p:spPr bwMode="gray">
          <a:xfrm>
            <a:off x="4072128" y="-2"/>
            <a:ext cx="4047744" cy="685800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2"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21"/>
          <p:cNvSpPr>
            <a:spLocks noGrp="1"/>
          </p:cNvSpPr>
          <p:nvPr>
            <p:ph type="body" sz="quarter" idx="17"/>
          </p:nvPr>
        </p:nvSpPr>
        <p:spPr bwMode="gray">
          <a:xfrm>
            <a:off x="4681728"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21"/>
          <p:cNvSpPr>
            <a:spLocks noGrp="1"/>
          </p:cNvSpPr>
          <p:nvPr>
            <p:ph type="body" sz="quarter" idx="18"/>
          </p:nvPr>
        </p:nvSpPr>
        <p:spPr bwMode="gray">
          <a:xfrm>
            <a:off x="8741664"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91478270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Six Statement">
    <p:bg>
      <p:bgPr>
        <a:solidFill>
          <a:schemeClr val="accent2"/>
        </a:solidFill>
        <a:effectLst/>
      </p:bgPr>
    </p:bg>
    <p:spTree>
      <p:nvGrpSpPr>
        <p:cNvPr id="1" name=""/>
        <p:cNvGrpSpPr/>
        <p:nvPr/>
      </p:nvGrpSpPr>
      <p:grpSpPr>
        <a:xfrm>
          <a:off x="0" y="0"/>
          <a:ext cx="0" cy="0"/>
          <a:chOff x="0" y="0"/>
          <a:chExt cx="0" cy="0"/>
        </a:xfrm>
      </p:grpSpPr>
      <p:sp>
        <p:nvSpPr>
          <p:cNvPr id="14" name="Rectangle 13"/>
          <p:cNvSpPr/>
          <p:nvPr userDrawn="1"/>
        </p:nvSpPr>
        <p:spPr bwMode="gray">
          <a:xfrm>
            <a:off x="4072134" y="3419856"/>
            <a:ext cx="4047743" cy="3438144"/>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1" name="Rectangle 20"/>
          <p:cNvSpPr/>
          <p:nvPr userDrawn="1"/>
        </p:nvSpPr>
        <p:spPr bwMode="gray">
          <a:xfrm>
            <a:off x="0"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5" name="Rectangle 24"/>
          <p:cNvSpPr/>
          <p:nvPr userDrawn="1"/>
        </p:nvSpPr>
        <p:spPr bwMode="gray">
          <a:xfrm>
            <a:off x="8119872"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15" name="Text Placeholder 14"/>
          <p:cNvSpPr>
            <a:spLocks noGrp="1"/>
          </p:cNvSpPr>
          <p:nvPr>
            <p:ph type="body" sz="quarter" idx="10"/>
          </p:nvPr>
        </p:nvSpPr>
        <p:spPr bwMode="gray">
          <a:xfrm>
            <a:off x="609600"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6" name="Text Placeholder 14"/>
          <p:cNvSpPr>
            <a:spLocks noGrp="1"/>
          </p:cNvSpPr>
          <p:nvPr>
            <p:ph type="body" sz="quarter" idx="11"/>
          </p:nvPr>
        </p:nvSpPr>
        <p:spPr bwMode="gray">
          <a:xfrm>
            <a:off x="4669536"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7" name="Text Placeholder 14"/>
          <p:cNvSpPr>
            <a:spLocks noGrp="1"/>
          </p:cNvSpPr>
          <p:nvPr>
            <p:ph type="body" sz="quarter" idx="12"/>
          </p:nvPr>
        </p:nvSpPr>
        <p:spPr bwMode="gray">
          <a:xfrm>
            <a:off x="8741664"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8" name="Text Placeholder 14"/>
          <p:cNvSpPr>
            <a:spLocks noGrp="1"/>
          </p:cNvSpPr>
          <p:nvPr>
            <p:ph type="body" sz="quarter" idx="13"/>
          </p:nvPr>
        </p:nvSpPr>
        <p:spPr bwMode="gray">
          <a:xfrm>
            <a:off x="609600"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9" name="Text Placeholder 14"/>
          <p:cNvSpPr>
            <a:spLocks noGrp="1"/>
          </p:cNvSpPr>
          <p:nvPr>
            <p:ph type="body" sz="quarter" idx="14"/>
          </p:nvPr>
        </p:nvSpPr>
        <p:spPr bwMode="gray">
          <a:xfrm>
            <a:off x="4669536"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20" name="Text Placeholder 14"/>
          <p:cNvSpPr>
            <a:spLocks noGrp="1"/>
          </p:cNvSpPr>
          <p:nvPr>
            <p:ph type="body" sz="quarter" idx="15"/>
          </p:nvPr>
        </p:nvSpPr>
        <p:spPr bwMode="gray">
          <a:xfrm>
            <a:off x="8741664"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3" name="Date Placeholder 2"/>
          <p:cNvSpPr>
            <a:spLocks noGrp="1"/>
          </p:cNvSpPr>
          <p:nvPr>
            <p:ph type="dt" sz="half" idx="16"/>
          </p:nvPr>
        </p:nvSpPr>
        <p:spPr/>
        <p:txBody>
          <a:bodyPr/>
          <a:lstStyle/>
          <a:p>
            <a:r>
              <a:rPr lang="en-US" dirty="0"/>
              <a:t>Month 00, 0000</a:t>
            </a:r>
          </a:p>
        </p:txBody>
      </p:sp>
      <p:sp>
        <p:nvSpPr>
          <p:cNvPr id="4" name="Footer Placeholder 3"/>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5" name="Slide Number Placeholder 4"/>
          <p:cNvSpPr>
            <a:spLocks noGrp="1"/>
          </p:cNvSpPr>
          <p:nvPr>
            <p:ph type="sldNum" sz="quarter" idx="18"/>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366910565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ext &amp; On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Content Placeholder 2"/>
          <p:cNvSpPr>
            <a:spLocks noGrp="1"/>
          </p:cNvSpPr>
          <p:nvPr>
            <p:ph idx="1"/>
          </p:nvPr>
        </p:nvSpPr>
        <p:spPr bwMode="gray">
          <a:xfrm>
            <a:off x="609600" y="423005"/>
            <a:ext cx="2840736" cy="5746020"/>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icture Placeholder 8"/>
          <p:cNvSpPr>
            <a:spLocks noGrp="1"/>
          </p:cNvSpPr>
          <p:nvPr>
            <p:ph type="pic" sz="quarter" idx="21" hasCustomPrompt="1"/>
          </p:nvPr>
        </p:nvSpPr>
        <p:spPr bwMode="gray">
          <a:xfrm>
            <a:off x="4492752" y="1371600"/>
            <a:ext cx="7089648" cy="3190342"/>
          </a:xfrm>
          <a:noFill/>
        </p:spPr>
        <p:txBody>
          <a:bodyPr anchor="ctr" anchorCtr="0">
            <a:normAutofit/>
          </a:bodyPr>
          <a:lstStyle>
            <a:lvl1pPr algn="ctr">
              <a:spcBef>
                <a:spcPts val="0"/>
              </a:spcBef>
              <a:defRPr sz="1200" b="0"/>
            </a:lvl1pPr>
          </a:lstStyle>
          <a:p>
            <a:r>
              <a:rPr lang="en-US" dirty="0"/>
              <a:t>Click icon to add picture. </a:t>
            </a:r>
            <a:br>
              <a:rPr lang="en-US" dirty="0"/>
            </a:br>
            <a:r>
              <a:rPr lang="en-US" dirty="0"/>
              <a:t>Placeholder is 5:3 proportion.</a:t>
            </a:r>
          </a:p>
        </p:txBody>
      </p:sp>
      <p:sp>
        <p:nvSpPr>
          <p:cNvPr id="11" name="Text Placeholder 9"/>
          <p:cNvSpPr>
            <a:spLocks noGrp="1"/>
          </p:cNvSpPr>
          <p:nvPr>
            <p:ph type="body" sz="quarter" idx="27" hasCustomPrompt="1"/>
          </p:nvPr>
        </p:nvSpPr>
        <p:spPr>
          <a:xfrm>
            <a:off x="4492752" y="4663440"/>
            <a:ext cx="7089648"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8"/>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60564629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ext &amp; Two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1"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12"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4" name="Content Placeholder 2"/>
          <p:cNvSpPr>
            <a:spLocks noGrp="1"/>
          </p:cNvSpPr>
          <p:nvPr>
            <p:ph idx="1"/>
          </p:nvPr>
        </p:nvSpPr>
        <p:spPr bwMode="gray">
          <a:xfrm>
            <a:off x="609600" y="423012"/>
            <a:ext cx="2840736" cy="5746019"/>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9"/>
          <p:cNvSpPr>
            <a:spLocks noGrp="1"/>
          </p:cNvSpPr>
          <p:nvPr>
            <p:ph type="body" sz="quarter" idx="27"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6" name="Text Placeholder 9"/>
          <p:cNvSpPr>
            <a:spLocks noGrp="1"/>
          </p:cNvSpPr>
          <p:nvPr>
            <p:ph type="body" sz="quarter" idx="28" hasCustomPrompt="1"/>
          </p:nvPr>
        </p:nvSpPr>
        <p:spPr>
          <a:xfrm>
            <a:off x="8375904" y="4663440"/>
            <a:ext cx="3206496" cy="365760"/>
          </a:xfrm>
        </p:spPr>
        <p:txBody>
          <a:bodyPr>
            <a:noAutofit/>
          </a:bodyPr>
          <a:lstStyle>
            <a:lvl1pPr marL="0" marR="0" indent="0" algn="l" defTabSz="457200" rtl="0" eaLnBrk="1" fontAlgn="auto" latinLnBrk="0" hangingPunct="1">
              <a:lnSpc>
                <a:spcPct val="100000"/>
              </a:lnSpc>
              <a:spcBef>
                <a:spcPts val="0"/>
              </a:spcBef>
              <a:spcAft>
                <a:spcPts val="0"/>
              </a:spcAft>
              <a:buClrTx/>
              <a:buSzTx/>
              <a:buFontTx/>
              <a:buNone/>
              <a:tabLst/>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9"/>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412565346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hre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Picture Placeholder 8"/>
          <p:cNvSpPr>
            <a:spLocks noGrp="1"/>
          </p:cNvSpPr>
          <p:nvPr>
            <p:ph type="pic" sz="quarter" idx="13" hasCustomPrompt="1"/>
          </p:nvPr>
        </p:nvSpPr>
        <p:spPr bwMode="gray">
          <a:xfrm>
            <a:off x="609600"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24"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25"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3" name="Text Placeholder 9"/>
          <p:cNvSpPr>
            <a:spLocks noGrp="1"/>
          </p:cNvSpPr>
          <p:nvPr>
            <p:ph type="body" sz="quarter" idx="28" hasCustomPrompt="1"/>
          </p:nvPr>
        </p:nvSpPr>
        <p:spPr>
          <a:xfrm>
            <a:off x="8375904"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4" name="Text Placeholder 9"/>
          <p:cNvSpPr>
            <a:spLocks noGrp="1"/>
          </p:cNvSpPr>
          <p:nvPr>
            <p:ph type="body" sz="quarter" idx="29" hasCustomPrompt="1"/>
          </p:nvPr>
        </p:nvSpPr>
        <p:spPr>
          <a:xfrm>
            <a:off x="609600"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5" name="Text Placeholder 9"/>
          <p:cNvSpPr>
            <a:spLocks noGrp="1"/>
          </p:cNvSpPr>
          <p:nvPr>
            <p:ph type="body" sz="quarter" idx="30"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3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76301966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Full-Screen Picture">
    <p:spTree>
      <p:nvGrpSpPr>
        <p:cNvPr id="1" name=""/>
        <p:cNvGrpSpPr/>
        <p:nvPr/>
      </p:nvGrpSpPr>
      <p:grpSpPr>
        <a:xfrm>
          <a:off x="0" y="0"/>
          <a:ext cx="0" cy="0"/>
          <a:chOff x="0" y="0"/>
          <a:chExt cx="0" cy="0"/>
        </a:xfrm>
      </p:grpSpPr>
      <p:sp>
        <p:nvSpPr>
          <p:cNvPr id="7" name="Picture Placeholder 6"/>
          <p:cNvSpPr>
            <a:spLocks noGrp="1"/>
          </p:cNvSpPr>
          <p:nvPr>
            <p:ph type="pic" sz="quarter" idx="10" hasCustomPrompt="1"/>
          </p:nvPr>
        </p:nvSpPr>
        <p:spPr bwMode="gray">
          <a:xfrm>
            <a:off x="0" y="0"/>
            <a:ext cx="12192000" cy="6858000"/>
          </a:xfrm>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a:lvl1pPr>
          </a:lstStyle>
          <a:p>
            <a:r>
              <a:rPr lang="en-US" dirty="0"/>
              <a:t>Click icon to add picture. </a:t>
            </a:r>
            <a:br>
              <a:rPr lang="en-US" dirty="0"/>
            </a:br>
            <a:r>
              <a:rPr lang="en-US" dirty="0"/>
              <a:t>Placeholder is 4:3 proportion.</a:t>
            </a:r>
          </a:p>
        </p:txBody>
      </p:sp>
      <p:sp>
        <p:nvSpPr>
          <p:cNvPr id="2" name="Date Placeholder 1"/>
          <p:cNvSpPr>
            <a:spLocks noGrp="1"/>
          </p:cNvSpPr>
          <p:nvPr>
            <p:ph type="dt" sz="half" idx="11"/>
          </p:nvPr>
        </p:nvSpPr>
        <p:spPr/>
        <p:txBody>
          <a:bodyPr/>
          <a:lstStyle/>
          <a:p>
            <a:r>
              <a:rPr lang="en-US" dirty="0"/>
              <a:t>Month 00, 0000</a:t>
            </a:r>
          </a:p>
        </p:txBody>
      </p:sp>
      <p:sp>
        <p:nvSpPr>
          <p:cNvPr id="3" name="Footer Placeholder 2"/>
          <p:cNvSpPr>
            <a:spLocks noGrp="1"/>
          </p:cNvSpPr>
          <p:nvPr>
            <p:ph type="ftr" sz="quarter" idx="12"/>
          </p:nvPr>
        </p:nvSpPr>
        <p:spPr>
          <a:xfrm>
            <a:off x="609600"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4" name="Slide Number Placeholder 3"/>
          <p:cNvSpPr>
            <a:spLocks noGrp="1"/>
          </p:cNvSpPr>
          <p:nvPr>
            <p:ph type="sldNum" sz="quarter" idx="13"/>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185488411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2"/>
        </a:solidFill>
        <a:effectLst/>
      </p:bgPr>
    </p:bg>
    <p:spTree>
      <p:nvGrpSpPr>
        <p:cNvPr id="1" name=""/>
        <p:cNvGrpSpPr/>
        <p:nvPr/>
      </p:nvGrpSpPr>
      <p:grpSpPr>
        <a:xfrm>
          <a:off x="0" y="0"/>
          <a:ext cx="0" cy="0"/>
          <a:chOff x="0" y="0"/>
          <a:chExt cx="0" cy="0"/>
        </a:xfrm>
      </p:grpSpPr>
      <p:grpSp>
        <p:nvGrpSpPr>
          <p:cNvPr id="2" name="Group 1"/>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3" name="TextBox 2"/>
          <p:cNvSpPr txBox="1"/>
          <p:nvPr userDrawn="1"/>
        </p:nvSpPr>
        <p:spPr bwMode="gray">
          <a:xfrm>
            <a:off x="4206240" y="2103120"/>
            <a:ext cx="3779520" cy="2468880"/>
          </a:xfrm>
          <a:prstGeom prst="rect">
            <a:avLst/>
          </a:prstGeom>
          <a:noFill/>
        </p:spPr>
        <p:txBody>
          <a:bodyPr wrap="square" lIns="0" tIns="0" rIns="0" bIns="0" rtlCol="0" anchor="ctr" anchorCtr="0">
            <a:normAutofit/>
          </a:bodyPr>
          <a:lstStyle/>
          <a:p>
            <a:pPr algn="ctr">
              <a:lnSpc>
                <a:spcPct val="90000"/>
              </a:lnSpc>
            </a:pPr>
            <a:r>
              <a:rPr lang="en-US" sz="4000" b="1" dirty="0">
                <a:solidFill>
                  <a:srgbClr val="CC050A"/>
                </a:solidFill>
                <a:latin typeface="+mj-lt"/>
              </a:rPr>
              <a:t>Thank you.</a:t>
            </a:r>
          </a:p>
        </p:txBody>
      </p:sp>
      <p:sp>
        <p:nvSpPr>
          <p:cNvPr id="4" name="Date Placeholder 3"/>
          <p:cNvSpPr>
            <a:spLocks noGrp="1"/>
          </p:cNvSpPr>
          <p:nvPr>
            <p:ph type="dt" sz="half" idx="10"/>
          </p:nvPr>
        </p:nvSpPr>
        <p:spPr/>
        <p:txBody>
          <a:bodyPr/>
          <a:lstStyle/>
          <a:p>
            <a:r>
              <a:rPr lang="en-US" dirty="0"/>
              <a:t>Month 00, 0000</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6" name="Slide Number Placeholder 5"/>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26735263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able of Contents">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lvl1pPr marL="342900" indent="-342900">
              <a:buFont typeface="+mj-lt"/>
              <a:buAutoNum type="arabicPeriod"/>
              <a:tabLst>
                <a:tab pos="339725" algn="l"/>
              </a:tabLst>
              <a:defRPr sz="22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58332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66561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Line 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609600" y="1691640"/>
            <a:ext cx="9448800" cy="44805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6"/>
          <p:cNvSpPr>
            <a:spLocks noGrp="1"/>
          </p:cNvSpPr>
          <p:nvPr>
            <p:ph type="title"/>
          </p:nvPr>
        </p:nvSpPr>
        <p:spPr>
          <a:xfrm>
            <a:off x="609600" y="423005"/>
            <a:ext cx="9448800" cy="914400"/>
          </a:xfrm>
        </p:spPr>
        <p:txBody>
          <a:bodyPr/>
          <a:lstStyle/>
          <a:p>
            <a:r>
              <a:rPr lang="en-US"/>
              <a:t>Click to edit Master title style</a:t>
            </a:r>
            <a:endParaRPr lang="en-US" dirty="0"/>
          </a:p>
        </p:txBody>
      </p:sp>
      <p:sp>
        <p:nvSpPr>
          <p:cNvPr id="5" name="Date Placeholder 4"/>
          <p:cNvSpPr>
            <a:spLocks noGrp="1"/>
          </p:cNvSpPr>
          <p:nvPr>
            <p:ph type="dt" sz="half" idx="10"/>
          </p:nvPr>
        </p:nvSpPr>
        <p:spPr/>
        <p:txBody>
          <a:bodyPr/>
          <a:lstStyle/>
          <a:p>
            <a:r>
              <a:rPr lang="en-US" dirty="0"/>
              <a:t>Month 00, 0000</a:t>
            </a:r>
          </a:p>
        </p:txBody>
      </p:sp>
      <p:sp>
        <p:nvSpPr>
          <p:cNvPr id="8" name="Footer Placeholder 7"/>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9" name="Slide Number Placeholder 8"/>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38453568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2" name="Title 1"/>
          <p:cNvSpPr>
            <a:spLocks noGrp="1"/>
          </p:cNvSpPr>
          <p:nvPr>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2241161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slideLayout" Target="../slideLayouts/slideLayout42.xml"/><Relationship Id="rId18" Type="http://schemas.openxmlformats.org/officeDocument/2006/relationships/slideLayout" Target="../slideLayouts/slideLayout47.xml"/><Relationship Id="rId26" Type="http://schemas.openxmlformats.org/officeDocument/2006/relationships/slideLayout" Target="../slideLayouts/slideLayout55.xml"/><Relationship Id="rId3" Type="http://schemas.openxmlformats.org/officeDocument/2006/relationships/slideLayout" Target="../slideLayouts/slideLayout32.xml"/><Relationship Id="rId21" Type="http://schemas.openxmlformats.org/officeDocument/2006/relationships/slideLayout" Target="../slideLayouts/slideLayout50.xml"/><Relationship Id="rId7" Type="http://schemas.openxmlformats.org/officeDocument/2006/relationships/slideLayout" Target="../slideLayouts/slideLayout36.xml"/><Relationship Id="rId12" Type="http://schemas.openxmlformats.org/officeDocument/2006/relationships/slideLayout" Target="../slideLayouts/slideLayout41.xml"/><Relationship Id="rId17" Type="http://schemas.openxmlformats.org/officeDocument/2006/relationships/slideLayout" Target="../slideLayouts/slideLayout46.xml"/><Relationship Id="rId25" Type="http://schemas.openxmlformats.org/officeDocument/2006/relationships/slideLayout" Target="../slideLayouts/slideLayout54.xml"/><Relationship Id="rId2" Type="http://schemas.openxmlformats.org/officeDocument/2006/relationships/slideLayout" Target="../slideLayouts/slideLayout31.xml"/><Relationship Id="rId16" Type="http://schemas.openxmlformats.org/officeDocument/2006/relationships/slideLayout" Target="../slideLayouts/slideLayout45.xml"/><Relationship Id="rId20" Type="http://schemas.openxmlformats.org/officeDocument/2006/relationships/slideLayout" Target="../slideLayouts/slideLayout49.xml"/><Relationship Id="rId29" Type="http://schemas.openxmlformats.org/officeDocument/2006/relationships/slideLayout" Target="../slideLayouts/slideLayout58.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24" Type="http://schemas.openxmlformats.org/officeDocument/2006/relationships/slideLayout" Target="../slideLayouts/slideLayout53.xml"/><Relationship Id="rId5" Type="http://schemas.openxmlformats.org/officeDocument/2006/relationships/slideLayout" Target="../slideLayouts/slideLayout34.xml"/><Relationship Id="rId15" Type="http://schemas.openxmlformats.org/officeDocument/2006/relationships/slideLayout" Target="../slideLayouts/slideLayout44.xml"/><Relationship Id="rId23" Type="http://schemas.openxmlformats.org/officeDocument/2006/relationships/slideLayout" Target="../slideLayouts/slideLayout52.xml"/><Relationship Id="rId28" Type="http://schemas.openxmlformats.org/officeDocument/2006/relationships/slideLayout" Target="../slideLayouts/slideLayout57.xml"/><Relationship Id="rId10" Type="http://schemas.openxmlformats.org/officeDocument/2006/relationships/slideLayout" Target="../slideLayouts/slideLayout39.xml"/><Relationship Id="rId19" Type="http://schemas.openxmlformats.org/officeDocument/2006/relationships/slideLayout" Target="../slideLayouts/slideLayout48.xml"/><Relationship Id="rId31" Type="http://schemas.openxmlformats.org/officeDocument/2006/relationships/image" Target="../media/image1.emf"/><Relationship Id="rId4" Type="http://schemas.openxmlformats.org/officeDocument/2006/relationships/slideLayout" Target="../slideLayouts/slideLayout33.xml"/><Relationship Id="rId9" Type="http://schemas.openxmlformats.org/officeDocument/2006/relationships/slideLayout" Target="../slideLayouts/slideLayout38.xml"/><Relationship Id="rId14" Type="http://schemas.openxmlformats.org/officeDocument/2006/relationships/slideLayout" Target="../slideLayouts/slideLayout43.xml"/><Relationship Id="rId22" Type="http://schemas.openxmlformats.org/officeDocument/2006/relationships/slideLayout" Target="../slideLayouts/slideLayout51.xml"/><Relationship Id="rId27" Type="http://schemas.openxmlformats.org/officeDocument/2006/relationships/slideLayout" Target="../slideLayouts/slideLayout56.xml"/><Relationship Id="rId30"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609600" y="423005"/>
            <a:ext cx="9448800" cy="457200"/>
          </a:xfrm>
          <a:prstGeom prst="rect">
            <a:avLst/>
          </a:prstGeom>
        </p:spPr>
        <p:txBody>
          <a:bodyPr vert="horz" lIns="0" tIns="0" rIns="0" bIns="0" rtlCol="0" anchor="t" anchorCtr="0">
            <a:normAutofit/>
          </a:bodyPr>
          <a:lstStyle/>
          <a:p>
            <a:r>
              <a:rPr lang="en-US" dirty="0"/>
              <a:t>Click to edit Master title style</a:t>
            </a:r>
          </a:p>
        </p:txBody>
      </p:sp>
      <p:sp>
        <p:nvSpPr>
          <p:cNvPr id="3" name="Text Placeholder 2"/>
          <p:cNvSpPr>
            <a:spLocks noGrp="1"/>
          </p:cNvSpPr>
          <p:nvPr>
            <p:ph type="body" idx="1"/>
          </p:nvPr>
        </p:nvSpPr>
        <p:spPr bwMode="gray">
          <a:xfrm>
            <a:off x="609600" y="1371600"/>
            <a:ext cx="9448800" cy="480060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bwMode="gray">
          <a:xfrm>
            <a:off x="10058400" y="6419088"/>
            <a:ext cx="1219200" cy="228600"/>
          </a:xfrm>
          <a:prstGeom prst="rect">
            <a:avLst/>
          </a:prstGeom>
        </p:spPr>
        <p:txBody>
          <a:bodyPr vert="horz" lIns="0" tIns="0" rIns="0" bIns="0" rtlCol="0" anchor="b" anchorCtr="0"/>
          <a:lstStyle>
            <a:lvl1pPr algn="l">
              <a:defRPr sz="700">
                <a:solidFill>
                  <a:schemeClr val="tx1"/>
                </a:solidFill>
              </a:defRPr>
            </a:lvl1pPr>
          </a:lstStyle>
          <a:p>
            <a:r>
              <a:rPr lang="en-US" dirty="0"/>
              <a:t>Month 00, 0000</a:t>
            </a:r>
          </a:p>
        </p:txBody>
      </p:sp>
      <p:sp>
        <p:nvSpPr>
          <p:cNvPr id="6" name="Slide Number Placeholder 5"/>
          <p:cNvSpPr>
            <a:spLocks noGrp="1"/>
          </p:cNvSpPr>
          <p:nvPr>
            <p:ph type="sldNum" sz="quarter" idx="4"/>
          </p:nvPr>
        </p:nvSpPr>
        <p:spPr bwMode="gray">
          <a:xfrm>
            <a:off x="11277600" y="6419088"/>
            <a:ext cx="304800" cy="228600"/>
          </a:xfrm>
          <a:prstGeom prst="rect">
            <a:avLst/>
          </a:prstGeom>
        </p:spPr>
        <p:txBody>
          <a:bodyPr vert="horz" lIns="0" tIns="0" rIns="0" bIns="0" rtlCol="0" anchor="b" anchorCtr="0"/>
          <a:lstStyle>
            <a:lvl1pPr algn="r">
              <a:defRPr sz="700" b="1">
                <a:solidFill>
                  <a:schemeClr val="tx1"/>
                </a:solidFill>
              </a:defRPr>
            </a:lvl1pPr>
          </a:lstStyle>
          <a:p>
            <a:fld id="{E12D0507-9F86-7A45-BE8E-43760B9F92AA}" type="slidenum">
              <a:rPr lang="en-US" smtClean="0"/>
              <a:pPr/>
              <a:t>‹#›</a:t>
            </a:fld>
            <a:endParaRPr lang="en-US" dirty="0"/>
          </a:p>
        </p:txBody>
      </p:sp>
      <p:pic>
        <p:nvPicPr>
          <p:cNvPr id="7" name="Picture 2"/>
          <p:cNvPicPr>
            <a:picLocks noChangeAspect="1" noChangeArrowheads="1"/>
          </p:cNvPicPr>
          <p:nvPr/>
        </p:nvPicPr>
        <p:blipFill>
          <a:blip r:embed="rId31" cstate="print">
            <a:extLst>
              <a:ext uri="{28A0092B-C50C-407E-A947-70E740481C1C}">
                <a14:useLocalDpi xmlns:a14="http://schemas.microsoft.com/office/drawing/2010/main" val="0"/>
              </a:ext>
            </a:extLst>
          </a:blip>
          <a:srcRect/>
          <a:stretch>
            <a:fillRect/>
          </a:stretch>
        </p:blipFill>
        <p:spPr bwMode="gray">
          <a:xfrm>
            <a:off x="421968" y="6256412"/>
            <a:ext cx="1950720" cy="519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Footer Placeholder 4"/>
          <p:cNvSpPr>
            <a:spLocks noGrp="1"/>
          </p:cNvSpPr>
          <p:nvPr>
            <p:ph type="ftr" sz="quarter" idx="3"/>
          </p:nvPr>
        </p:nvSpPr>
        <p:spPr>
          <a:xfrm>
            <a:off x="2743200" y="6419088"/>
            <a:ext cx="5388864" cy="228600"/>
          </a:xfrm>
          <a:prstGeom prst="rect">
            <a:avLst/>
          </a:prstGeom>
          <a:noFill/>
        </p:spPr>
        <p:txBody>
          <a:bodyPr vert="horz" lIns="0" tIns="0" rIns="182880" bIns="0" rtlCol="0" anchor="b" anchorCtr="0"/>
          <a:lstStyle>
            <a:lvl1pPr algn="l">
              <a:defRPr sz="700">
                <a:solidFill>
                  <a:schemeClr val="tx2"/>
                </a:solidFill>
                <a:latin typeface="Arial Narrow"/>
                <a:cs typeface="Arial Narrow"/>
              </a:defRPr>
            </a:lvl1p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6953605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Lst>
  <p:hf hdr="0" dt="0"/>
  <p:txStyles>
    <p:titleStyle>
      <a:lvl1pPr algn="l" defTabSz="457200" rtl="0" eaLnBrk="1" latinLnBrk="0" hangingPunct="1">
        <a:lnSpc>
          <a:spcPct val="90000"/>
        </a:lnSpc>
        <a:spcBef>
          <a:spcPct val="0"/>
        </a:spcBef>
        <a:buNone/>
        <a:defRPr sz="2600" b="1" kern="1200">
          <a:solidFill>
            <a:schemeClr val="accent1"/>
          </a:solidFill>
          <a:latin typeface="+mj-lt"/>
          <a:ea typeface="+mj-ea"/>
          <a:cs typeface="+mj-cs"/>
        </a:defRPr>
      </a:lvl1pPr>
    </p:titleStyle>
    <p:bodyStyle>
      <a:lvl1pPr marL="0" indent="0" algn="l" defTabSz="457200" rtl="0" eaLnBrk="1" latinLnBrk="0" hangingPunct="1">
        <a:lnSpc>
          <a:spcPct val="100000"/>
        </a:lnSpc>
        <a:spcBef>
          <a:spcPts val="900"/>
        </a:spcBef>
        <a:buFontTx/>
        <a:buNone/>
        <a:defRPr sz="1600" b="1" kern="1200">
          <a:solidFill>
            <a:schemeClr val="tx1"/>
          </a:solidFill>
          <a:latin typeface="+mn-lt"/>
          <a:ea typeface="+mn-ea"/>
          <a:cs typeface="+mn-cs"/>
        </a:defRPr>
      </a:lvl1pPr>
      <a:lvl2pPr marL="0" indent="0" algn="l" defTabSz="457200" rtl="0" eaLnBrk="1" latinLnBrk="0" hangingPunct="1">
        <a:lnSpc>
          <a:spcPct val="100000"/>
        </a:lnSpc>
        <a:spcBef>
          <a:spcPts val="900"/>
        </a:spcBef>
        <a:buFontTx/>
        <a:buNone/>
        <a:defRPr sz="1600" kern="1200">
          <a:solidFill>
            <a:schemeClr val="tx1"/>
          </a:solidFill>
          <a:latin typeface="+mn-lt"/>
          <a:ea typeface="+mn-ea"/>
          <a:cs typeface="+mn-cs"/>
        </a:defRPr>
      </a:lvl2pPr>
      <a:lvl3pPr marL="230188"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3pPr>
      <a:lvl4pPr marL="455613" indent="-225425"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4pPr>
      <a:lvl5pPr marL="685800"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609600" y="423005"/>
            <a:ext cx="9448800" cy="457200"/>
          </a:xfrm>
          <a:prstGeom prst="rect">
            <a:avLst/>
          </a:prstGeom>
        </p:spPr>
        <p:txBody>
          <a:bodyPr vert="horz" lIns="0" tIns="0" rIns="0" bIns="0" rtlCol="0" anchor="t" anchorCtr="0">
            <a:normAutofit/>
          </a:bodyPr>
          <a:lstStyle/>
          <a:p>
            <a:r>
              <a:rPr lang="en-US" dirty="0"/>
              <a:t>Click to edit Master title style</a:t>
            </a:r>
          </a:p>
        </p:txBody>
      </p:sp>
      <p:sp>
        <p:nvSpPr>
          <p:cNvPr id="3" name="Text Placeholder 2"/>
          <p:cNvSpPr>
            <a:spLocks noGrp="1"/>
          </p:cNvSpPr>
          <p:nvPr>
            <p:ph type="body" idx="1"/>
          </p:nvPr>
        </p:nvSpPr>
        <p:spPr bwMode="gray">
          <a:xfrm>
            <a:off x="609600" y="1371600"/>
            <a:ext cx="9448800" cy="480060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bwMode="gray">
          <a:xfrm>
            <a:off x="10058400" y="6419088"/>
            <a:ext cx="1219200" cy="228600"/>
          </a:xfrm>
          <a:prstGeom prst="rect">
            <a:avLst/>
          </a:prstGeom>
        </p:spPr>
        <p:txBody>
          <a:bodyPr vert="horz" lIns="0" tIns="0" rIns="0" bIns="0" rtlCol="0" anchor="b" anchorCtr="0"/>
          <a:lstStyle>
            <a:lvl1pPr algn="l">
              <a:defRPr sz="700">
                <a:solidFill>
                  <a:schemeClr val="tx1"/>
                </a:solidFill>
              </a:defRPr>
            </a:lvl1pPr>
          </a:lstStyle>
          <a:p>
            <a:r>
              <a:rPr lang="en-US" dirty="0"/>
              <a:t>Month 00, 0000</a:t>
            </a:r>
          </a:p>
        </p:txBody>
      </p:sp>
      <p:sp>
        <p:nvSpPr>
          <p:cNvPr id="6" name="Slide Number Placeholder 5"/>
          <p:cNvSpPr>
            <a:spLocks noGrp="1"/>
          </p:cNvSpPr>
          <p:nvPr>
            <p:ph type="sldNum" sz="quarter" idx="4"/>
          </p:nvPr>
        </p:nvSpPr>
        <p:spPr bwMode="gray">
          <a:xfrm>
            <a:off x="11277600" y="6419088"/>
            <a:ext cx="304800" cy="228600"/>
          </a:xfrm>
          <a:prstGeom prst="rect">
            <a:avLst/>
          </a:prstGeom>
        </p:spPr>
        <p:txBody>
          <a:bodyPr vert="horz" lIns="0" tIns="0" rIns="0" bIns="0" rtlCol="0" anchor="b" anchorCtr="0"/>
          <a:lstStyle>
            <a:lvl1pPr algn="r">
              <a:defRPr sz="700" b="1">
                <a:solidFill>
                  <a:schemeClr val="tx1"/>
                </a:solidFill>
              </a:defRPr>
            </a:lvl1pPr>
          </a:lstStyle>
          <a:p>
            <a:fld id="{E12D0507-9F86-7A45-BE8E-43760B9F92AA}" type="slidenum">
              <a:rPr lang="en-US" smtClean="0"/>
              <a:pPr/>
              <a:t>‹#›</a:t>
            </a:fld>
            <a:endParaRPr lang="en-US" dirty="0"/>
          </a:p>
        </p:txBody>
      </p:sp>
      <p:pic>
        <p:nvPicPr>
          <p:cNvPr id="7" name="Picture 2"/>
          <p:cNvPicPr>
            <a:picLocks noChangeAspect="1" noChangeArrowheads="1"/>
          </p:cNvPicPr>
          <p:nvPr/>
        </p:nvPicPr>
        <p:blipFill>
          <a:blip r:embed="rId31" cstate="print">
            <a:extLst>
              <a:ext uri="{28A0092B-C50C-407E-A947-70E740481C1C}">
                <a14:useLocalDpi xmlns:a14="http://schemas.microsoft.com/office/drawing/2010/main" val="0"/>
              </a:ext>
            </a:extLst>
          </a:blip>
          <a:srcRect/>
          <a:stretch>
            <a:fillRect/>
          </a:stretch>
        </p:blipFill>
        <p:spPr bwMode="gray">
          <a:xfrm>
            <a:off x="421968" y="6256412"/>
            <a:ext cx="1950720" cy="519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Footer Placeholder 4"/>
          <p:cNvSpPr>
            <a:spLocks noGrp="1"/>
          </p:cNvSpPr>
          <p:nvPr>
            <p:ph type="ftr" sz="quarter" idx="3"/>
          </p:nvPr>
        </p:nvSpPr>
        <p:spPr>
          <a:xfrm>
            <a:off x="2743200" y="6419088"/>
            <a:ext cx="5388864" cy="228600"/>
          </a:xfrm>
          <a:prstGeom prst="rect">
            <a:avLst/>
          </a:prstGeom>
          <a:noFill/>
        </p:spPr>
        <p:txBody>
          <a:bodyPr vert="horz" lIns="0" tIns="0" rIns="182880" bIns="0" rtlCol="0" anchor="b" anchorCtr="0"/>
          <a:lstStyle>
            <a:lvl1pPr algn="l">
              <a:defRPr sz="700">
                <a:solidFill>
                  <a:schemeClr val="tx2"/>
                </a:solidFill>
                <a:latin typeface="Arial Narrow"/>
                <a:cs typeface="Arial Narrow"/>
              </a:defRPr>
            </a:lvl1p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765730408"/>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 id="2147483708" r:id="rId18"/>
    <p:sldLayoutId id="2147483709" r:id="rId19"/>
    <p:sldLayoutId id="2147483710" r:id="rId20"/>
    <p:sldLayoutId id="2147483711" r:id="rId21"/>
    <p:sldLayoutId id="2147483712" r:id="rId22"/>
    <p:sldLayoutId id="2147483713" r:id="rId23"/>
    <p:sldLayoutId id="2147483714" r:id="rId24"/>
    <p:sldLayoutId id="2147483715" r:id="rId25"/>
    <p:sldLayoutId id="2147483716" r:id="rId26"/>
    <p:sldLayoutId id="2147483717" r:id="rId27"/>
    <p:sldLayoutId id="2147483718" r:id="rId28"/>
    <p:sldLayoutId id="2147483719" r:id="rId29"/>
  </p:sldLayoutIdLst>
  <p:hf hdr="0" dt="0"/>
  <p:txStyles>
    <p:titleStyle>
      <a:lvl1pPr algn="l" defTabSz="457200" rtl="0" eaLnBrk="1" latinLnBrk="0" hangingPunct="1">
        <a:lnSpc>
          <a:spcPct val="90000"/>
        </a:lnSpc>
        <a:spcBef>
          <a:spcPct val="0"/>
        </a:spcBef>
        <a:buNone/>
        <a:defRPr sz="2600" b="1" kern="1200">
          <a:solidFill>
            <a:schemeClr val="accent1"/>
          </a:solidFill>
          <a:latin typeface="+mj-lt"/>
          <a:ea typeface="+mj-ea"/>
          <a:cs typeface="+mj-cs"/>
        </a:defRPr>
      </a:lvl1pPr>
    </p:titleStyle>
    <p:bodyStyle>
      <a:lvl1pPr marL="0" indent="0" algn="l" defTabSz="457200" rtl="0" eaLnBrk="1" latinLnBrk="0" hangingPunct="1">
        <a:lnSpc>
          <a:spcPct val="100000"/>
        </a:lnSpc>
        <a:spcBef>
          <a:spcPts val="900"/>
        </a:spcBef>
        <a:buFontTx/>
        <a:buNone/>
        <a:defRPr sz="1600" b="1" kern="1200">
          <a:solidFill>
            <a:schemeClr val="tx1"/>
          </a:solidFill>
          <a:latin typeface="+mn-lt"/>
          <a:ea typeface="+mn-ea"/>
          <a:cs typeface="+mn-cs"/>
        </a:defRPr>
      </a:lvl1pPr>
      <a:lvl2pPr marL="0" indent="0" algn="l" defTabSz="457200" rtl="0" eaLnBrk="1" latinLnBrk="0" hangingPunct="1">
        <a:lnSpc>
          <a:spcPct val="100000"/>
        </a:lnSpc>
        <a:spcBef>
          <a:spcPts val="900"/>
        </a:spcBef>
        <a:buFontTx/>
        <a:buNone/>
        <a:defRPr sz="1600" kern="1200">
          <a:solidFill>
            <a:schemeClr val="tx1"/>
          </a:solidFill>
          <a:latin typeface="+mn-lt"/>
          <a:ea typeface="+mn-ea"/>
          <a:cs typeface="+mn-cs"/>
        </a:defRPr>
      </a:lvl2pPr>
      <a:lvl3pPr marL="230188"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3pPr>
      <a:lvl4pPr marL="455613" indent="-225425"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4pPr>
      <a:lvl5pPr marL="685800"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9.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7.png"/><Relationship Id="rId1" Type="http://schemas.openxmlformats.org/officeDocument/2006/relationships/slideLayout" Target="../slideLayouts/slideLayout37.xml"/><Relationship Id="rId6" Type="http://schemas.openxmlformats.org/officeDocument/2006/relationships/image" Target="../media/image8.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10.png"/></Relationships>
</file>

<file path=ppt/slides/_rels/slide11.xml.rels><?xml version='1.0' encoding='UTF-8' standalone='yes'?>
<Relationships xmlns="http://schemas.openxmlformats.org/package/2006/relationships"><Relationship Id="rId8" Type="http://schemas.openxmlformats.org/officeDocument/2006/relationships/image" Target="../media/image9.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7.png"/><Relationship Id="rId1" Type="http://schemas.openxmlformats.org/officeDocument/2006/relationships/slideLayout" Target="../slideLayouts/slideLayout37.xml"/><Relationship Id="rId6" Type="http://schemas.openxmlformats.org/officeDocument/2006/relationships/image" Target="../media/image8.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10.png"/></Relationships>
</file>

<file path=ppt/slides/_rels/slide12.xml.rels><?xml version='1.0' encoding='UTF-8' standalone='yes'?>
<Relationships xmlns="http://schemas.openxmlformats.org/package/2006/relationships"><Relationship Id="rId8" Type="http://schemas.openxmlformats.org/officeDocument/2006/relationships/image" Target="../media/image9.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7.png"/><Relationship Id="rId1" Type="http://schemas.openxmlformats.org/officeDocument/2006/relationships/slideLayout" Target="../slideLayouts/slideLayout37.xml"/><Relationship Id="rId6" Type="http://schemas.openxmlformats.org/officeDocument/2006/relationships/image" Target="../media/image8.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10.png"/></Relationships>
</file>

<file path=ppt/slides/_rels/slide13.xml.rels><?xml version='1.0' encoding='UTF-8' standalone='yes'?>
<Relationships xmlns="http://schemas.openxmlformats.org/package/2006/relationships"><Relationship Id="rId8" Type="http://schemas.openxmlformats.org/officeDocument/2006/relationships/image" Target="../media/image9.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7.png"/><Relationship Id="rId1" Type="http://schemas.openxmlformats.org/officeDocument/2006/relationships/slideLayout" Target="../slideLayouts/slideLayout37.xml"/><Relationship Id="rId6" Type="http://schemas.openxmlformats.org/officeDocument/2006/relationships/image" Target="../media/image8.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58.xml"/></Relationships>
</file>

<file path=ppt/slides/_rels/slide2.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8" Type="http://schemas.openxmlformats.org/officeDocument/2006/relationships/image" Target="../media/image9.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7.png"/><Relationship Id="rId1" Type="http://schemas.openxmlformats.org/officeDocument/2006/relationships/slideLayout" Target="../slideLayouts/slideLayout37.xml"/><Relationship Id="rId6" Type="http://schemas.openxmlformats.org/officeDocument/2006/relationships/image" Target="../media/image8.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10.png"/></Relationships>
</file>

<file path=ppt/slides/_rels/slide9.xml.rels><?xml version='1.0' encoding='UTF-8' standalone='yes'?>
<Relationships xmlns="http://schemas.openxmlformats.org/package/2006/relationships"><Relationship Id="rId8" Type="http://schemas.openxmlformats.org/officeDocument/2006/relationships/image" Target="../media/image9.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7.png"/><Relationship Id="rId1" Type="http://schemas.openxmlformats.org/officeDocument/2006/relationships/slideLayout" Target="../slideLayouts/slideLayout37.xml"/><Relationship Id="rId6" Type="http://schemas.openxmlformats.org/officeDocument/2006/relationships/image" Target="../media/image8.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4" y="1036066"/>
            <a:ext cx="3458817" cy="1737360"/>
          </a:xfrm>
        </p:spPr>
        <p:txBody>
          <a:bodyPr/>
          <a:lstStyle/>
          <a:p>
            <a:r>
              <a:rPr lang="en-US" dirty="0"/>
              <a:t>Competitive Pricing Landscape</a:t>
            </a:r>
          </a:p>
        </p:txBody>
      </p:sp>
      <p:pic>
        <p:nvPicPr>
          <p:cNvPr id="5" name="Picture 4"/>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09604" y="5050432"/>
            <a:ext cx="1302106" cy="325526"/>
          </a:xfrm>
          <a:prstGeom prst="rect">
            <a:avLst/>
          </a:prstGeom>
        </p:spPr>
      </p:pic>
      <p:sp>
        <p:nvSpPr>
          <p:cNvPr id="6" name="TextBox 5"/>
          <p:cNvSpPr txBox="1"/>
          <p:nvPr/>
        </p:nvSpPr>
        <p:spPr>
          <a:xfrm>
            <a:off x="563922" y="4742655"/>
            <a:ext cx="2695575"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Arial Narrow" panose="020B0606020202030204" pitchFamily="34" charset="0"/>
                <a:ea typeface="+mn-ea"/>
                <a:cs typeface="+mn-cs"/>
              </a:rPr>
              <a:t>Prepared by</a:t>
            </a:r>
          </a:p>
        </p:txBody>
      </p:sp>
      <p:sp>
        <p:nvSpPr>
          <p:cNvPr id="7" name="TextBox 6">
            <a:extLst>
              <a:ext uri="{FF2B5EF4-FFF2-40B4-BE49-F238E27FC236}">
                <a16:creationId xmlns:a16="http://schemas.microsoft.com/office/drawing/2014/main" id="{E95873B6-18BA-48BA-9A3A-00534CE41335}"/>
              </a:ext>
            </a:extLst>
          </p:cNvPr>
          <p:cNvSpPr txBox="1"/>
          <p:nvPr/>
        </p:nvSpPr>
        <p:spPr>
          <a:xfrm>
            <a:off x="609604" y="2830276"/>
            <a:ext cx="2695575"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sysClr val="windowText" lastClr="000000"/>
                </a:solidFill>
                <a:effectLst/>
                <a:uLnTx/>
                <a:uFillTx/>
                <a:latin typeface="NeueHaasGroteskText Std"/>
                <a:ea typeface="+mn-ea"/>
                <a:cs typeface="+mn-cs"/>
              </a:rPr>
              <a:t>March 7, 2018</a:t>
            </a:r>
          </a:p>
        </p:txBody>
      </p:sp>
    </p:spTree>
    <p:extLst>
      <p:ext uri="{BB962C8B-B14F-4D97-AF65-F5344CB8AC3E}">
        <p14:creationId xmlns:p14="http://schemas.microsoft.com/office/powerpoint/2010/main" val="2222483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Tablet</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sp>
        <p:nvSpPr>
          <p:cNvPr id="8" name="TextBox 7">
            <a:extLst>
              <a:ext uri="{FF2B5EF4-FFF2-40B4-BE49-F238E27FC236}">
                <a16:creationId xmlns:a16="http://schemas.microsoft.com/office/drawing/2014/main" id="{5FBA941A-5E9C-4450-8F2F-61A812094DE7}"/>
              </a:ext>
            </a:extLst>
          </p:cNvPr>
          <p:cNvSpPr txBox="1"/>
          <p:nvPr/>
        </p:nvSpPr>
        <p:spPr>
          <a:xfrm>
            <a:off x="10712369" y="52389"/>
            <a:ext cx="88998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1" u="none" strike="noStrike" kern="0" cap="none" spc="0" normalizeH="0" baseline="0" noProof="0" dirty="0">
                <a:ln>
                  <a:noFill/>
                </a:ln>
                <a:solidFill>
                  <a:srgbClr val="000000"/>
                </a:solidFill>
                <a:effectLst/>
                <a:uLnTx/>
                <a:uFillTx/>
                <a:latin typeface="NeueHaasGroteskText Std"/>
                <a:ea typeface="+mn-ea"/>
                <a:cs typeface="+mn-cs"/>
              </a:rPr>
              <a:t>01/11/2018</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graphicFrame>
        <p:nvGraphicFramePr>
          <p:cNvPr id="2" name="Table 1"/>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gridCol w="1828800"/>
                <a:gridCol w="1828800"/>
                <a:gridCol w="1828800"/>
                <a:gridCol w="1828800"/>
                <a:gridCol w="1828800"/>
              </a:tblGrid>
              <a:tr h="4937760">
                <a:tc>
                  <a:txBody>
                    <a:bodyPr/>
                    <a:lstStyle/>
                    <a:p>
                      <a:r>
                        <a:rPr sz="900" b="0">
                          <a:solidFill>
                            <a:srgbClr val="000000"/>
                          </a:solidFill>
                          <a:latin typeface="NeueHaasGroteskText Std (Body)"/>
                        </a:rPr>
                        <a:t>$150 off any iPad, and an extra $50 off with purchase of iPhone (reqs. device payment for iPhone and 2-yr activation for iPad) 
Get GizmoTab for $79.99 (reqs. 2-yr activation)  
$170 instant savings on Ellipsis 8 HD (reqs. 2-yr activation) 
$200 instant savings on Ellipsis 10 (reqs. 2-yr activation) 
$150 instant savings on Asus ZenPad™ Z8s (reqs. 2-yr activation) 
$200 instant savings on Asus ZenPad™ Z10 (reqs. 2-yr activation) 
Get $25.00 retail gift card and waived activation fee with purchase of each GizmoPal 2, GizmoGadget or GizmoTab with 2-yr contract) (gift cards are available from the following stores: Target, Gap, &amp; Best Buy)
</a:t>
                      </a:r>
                    </a:p>
                  </a:txBody>
                  <a:tcPr>
                    <a:solidFill>
                      <a:schemeClr val="accent2"/>
                    </a:solidFill>
                  </a:tcPr>
                </a:tc>
                <a:tc>
                  <a:txBody>
                    <a:bodyPr/>
                    <a:lstStyle/>
                    <a:p>
                      <a:r>
                        <a:rPr sz="900" b="0">
                          <a:solidFill>
                            <a:srgbClr val="000000"/>
                          </a:solidFill>
                          <a:latin typeface="NeueHaasGroteskText Std (Body)"/>
                        </a:rPr>
                        <a:t>$150 off any iPad, and an extra $50 off with purchase of iPhone (reqs. device payment for iPhone and 2-yr activation for iPad) 
Get GizmoTab for $79.99 (reqs. 2-yr activation)  
$170 instant savings on Ellipsis 8 HD (reqs. 2-yr activation) 
$200 instant savings on Ellipsis 10 (reqs. 2-yr activation) 
$150 instant savings on Asus ZenPad™ Z8s (reqs. 2-yr activation) 
$200 instant savings on Asus ZenPad™ Z10 (reqs. 2-yr activation) 
Get $25.00 retail gift card and waived activation fee with purchase of each GizmoPal 2, GizmoGadget or GizmoTab with 2-yr contract) (gift cards are available from the following stores: Target, Gap, &amp; Best Buy)
</a:t>
                      </a:r>
                    </a:p>
                  </a:txBody>
                  <a:tcPr>
                    <a:solidFill>
                      <a:schemeClr val="accent2"/>
                    </a:solidFill>
                  </a:tcPr>
                </a:tc>
                <a:tc>
                  <a:txBody>
                    <a:bodyPr/>
                    <a:lstStyle/>
                    <a:p>
                      <a:r>
                        <a:rPr sz="900" b="0">
                          <a:solidFill>
                            <a:srgbClr val="000000"/>
                          </a:solidFill>
                          <a:latin typeface="NeueHaasGroteskText Std (Body)"/>
                        </a:rPr>
                        <a:t>$150 off any iPad, and an extra $50 off with purchase of iPhone (reqs. device payment for iPhone and 2-yr activation for iPad) 
Get GizmoTab for $79.99 (reqs. 2-yr activation)  
$170 instant savings on Ellipsis 8 HD (reqs. 2-yr activation) 
$200 instant savings on Ellipsis 10 (reqs. 2-yr activation) 
$150 instant savings on Asus ZenPad™ Z8s (reqs. 2-yr activation) 
$200 instant savings on Asus ZenPad™ Z10 (reqs. 2-yr activation) 
Get $25.00 retail gift card and waived activation fee with purchase of each GizmoPal 2, GizmoGadget or GizmoTab with 2-yr contract) (gift cards are available from the following stores: Target, Gap, &amp; Best Buy)
</a:t>
                      </a:r>
                    </a:p>
                  </a:txBody>
                  <a:tcPr>
                    <a:solidFill>
                      <a:schemeClr val="accent2"/>
                    </a:solidFill>
                  </a:tcPr>
                </a:tc>
                <a:tc>
                  <a:txBody>
                    <a:bodyPr/>
                    <a:lstStyle/>
                    <a:p>
                      <a:r>
                        <a:rPr sz="900" b="0">
                          <a:solidFill>
                            <a:srgbClr val="000000"/>
                          </a:solidFill>
                          <a:latin typeface="NeueHaasGroteskText Std (Body)"/>
                        </a:rPr>
                        <a:t>$150 off any iPad, and an extra $50 off with purchase of iPhone (reqs. device payment for iPhone and 2-yr activation for iPad) 
Get GizmoTab for $79.99 (reqs. 2-yr activation)  
$170 instant savings on Ellipsis 8 HD (reqs. 2-yr activation) 
$200 instant savings on Ellipsis 10 (reqs. 2-yr activation) 
$150 instant savings on Asus ZenPad™ Z8s (reqs. 2-yr activation) 
$200 instant savings on Asus ZenPad™ Z10 (reqs. 2-yr activation) 
Get $25.00 retail gift card and waived activation fee with purchase of each GizmoPal 2, GizmoGadget or GizmoTab with 2-yr contract) (gift cards are available from the following stores: Target, Gap, &amp; Best Buy)
</a:t>
                      </a:r>
                    </a:p>
                  </a:txBody>
                  <a:tcPr>
                    <a:solidFill>
                      <a:schemeClr val="accent2"/>
                    </a:solidFill>
                  </a:tcPr>
                </a:tc>
                <a:tc>
                  <a:txBody>
                    <a:bodyPr/>
                    <a:lstStyle/>
                    <a:p>
                      <a:r>
                        <a:rPr sz="900" b="0">
                          <a:solidFill>
                            <a:srgbClr val="000000"/>
                          </a:solidFill>
                          <a:latin typeface="NeueHaasGroteskText Std (Body)"/>
                        </a:rPr>
                        <a:t>$150 off any iPad, and an extra $50 off with purchase of iPhone (reqs. device payment for iPhone and 2-yr activation for iPad) 
Get GizmoTab for $79.99 (reqs. 2-yr activation)  
$170 instant savings on Ellipsis 8 HD (reqs. 2-yr activation) 
$200 instant savings on Ellipsis 10 (reqs. 2-yr activation) 
$150 instant savings on Asus ZenPad™ Z8s (reqs. 2-yr activation) 
$200 instant savings on Asus ZenPad™ Z10 (reqs. 2-yr activation) 
Get $25.00 retail gift card and waived activation fee with purchase of each GizmoPal 2, GizmoGadget or GizmoTab with 2-yr contract) (gift cards are available from the following stores: Target, Gap, &amp; Best Buy)
</a:t>
                      </a:r>
                    </a:p>
                  </a:txBody>
                  <a:tcPr>
                    <a:solidFill>
                      <a:schemeClr val="accent2"/>
                    </a:solidFill>
                  </a:tcPr>
                </a:tc>
                <a:tc>
                  <a:txBody>
                    <a:bodyPr/>
                    <a:lstStyle/>
                    <a:p>
                      <a:r>
                        <a:rPr sz="900" b="0">
                          <a:solidFill>
                            <a:srgbClr val="000000"/>
                          </a:solidFill>
                          <a:latin typeface="NeueHaasGroteskText Std (Body)"/>
                        </a:rPr>
                        <a:t>$150 off any iPad, and an extra $50 off with purchase of iPhone (reqs. device payment for iPhone and 2-yr activation for iPad) 
Get GizmoTab for $79.99 (reqs. 2-yr activation)  
$170 instant savings on Ellipsis 8 HD (reqs. 2-yr activation) 
$200 instant savings on Ellipsis 10 (reqs. 2-yr activation) 
$150 instant savings on Asus ZenPad™ Z8s (reqs. 2-yr activation) 
$200 instant savings on Asus ZenPad™ Z10 (reqs. 2-yr activation) 
Get $25.00 retail gift card and waived activation fee with purchase of each GizmoPal 2, GizmoGadget or GizmoTab with 2-yr contract) (gift cards are available from the following stores: Target, Gap, &amp; Best Buy)
</a:t>
                      </a:r>
                    </a:p>
                  </a:txBody>
                  <a:tcPr>
                    <a:solidFill>
                      <a:schemeClr val="accent2"/>
                    </a:solidFill>
                  </a:tcPr>
                </a:tc>
              </a:tr>
            </a:tbl>
          </a:graphicData>
        </a:graphic>
      </p:graphicFrame>
    </p:spTree>
    <p:extLst>
      <p:ext uri="{BB962C8B-B14F-4D97-AF65-F5344CB8AC3E}">
        <p14:creationId xmlns:p14="http://schemas.microsoft.com/office/powerpoint/2010/main" val="38896783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Data Plan/Network</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sp>
        <p:nvSpPr>
          <p:cNvPr id="8" name="TextBox 7">
            <a:extLst>
              <a:ext uri="{FF2B5EF4-FFF2-40B4-BE49-F238E27FC236}">
                <a16:creationId xmlns:a16="http://schemas.microsoft.com/office/drawing/2014/main" id="{5FBA941A-5E9C-4450-8F2F-61A812094DE7}"/>
              </a:ext>
            </a:extLst>
          </p:cNvPr>
          <p:cNvSpPr txBox="1"/>
          <p:nvPr/>
        </p:nvSpPr>
        <p:spPr>
          <a:xfrm>
            <a:off x="10712369" y="52389"/>
            <a:ext cx="88998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1" u="none" strike="noStrike" kern="0" cap="none" spc="0" normalizeH="0" baseline="0" noProof="0" dirty="0">
                <a:ln>
                  <a:noFill/>
                </a:ln>
                <a:solidFill>
                  <a:srgbClr val="000000"/>
                </a:solidFill>
                <a:effectLst/>
                <a:uLnTx/>
                <a:uFillTx/>
                <a:latin typeface="NeueHaasGroteskText Std"/>
                <a:ea typeface="+mn-ea"/>
                <a:cs typeface="+mn-cs"/>
              </a:rPr>
              <a:t>01/11/2018</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graphicFrame>
        <p:nvGraphicFramePr>
          <p:cNvPr id="2" name="Table 1"/>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gridCol w="1828800"/>
                <a:gridCol w="1828800"/>
                <a:gridCol w="1828800"/>
                <a:gridCol w="1828800"/>
                <a:gridCol w="1828800"/>
              </a:tblGrid>
              <a:tr h="4937760">
                <a:tc>
                  <a:txBody>
                    <a:bodyPr/>
                    <a:lstStyle/>
                    <a:p>
                      <a:r>
                        <a:rPr sz="900" b="0">
                          <a:solidFill>
                            <a:srgbClr val="000000"/>
                          </a:solidFill>
                          <a:latin typeface="NeueHaasGroteskText Std (Body)"/>
                        </a:rPr>
                        <a:t>Verizon Prepaid Unlimited Plan: Unlimited data, talk and text for $80/line.
Save up to $80/mo. on Verizon Prepaid when adding up to 4 lines (discount of $20/mo. to each $60 10 GB or $80 Unlimited plan when added as 2nd through 5th lines on a family account) 
Verizon GO Unlimited Plan: Unlimited 4G LTE data, unlimited talk and text, DVD quality streaming and unlimited mobile hotspot (6000 kps) for $40/line/month for 4 lines, $50/line/month for 3 lines, $65/line/month for 2 lines and $75/month for 1 line when enrolled in Autopay (maximum up to 10 lines, reqs. paperfree billing 
Verizon Beyond Unlimited Plan: Unlimited 4G LTE data, unlimited talk and text, HD quality streaming and unlimited mobile hotspot with 15 GB per line for $50/line/month for 4 lines, $60/line/month for 3 lines, $80/line/month for 2 lines and $85/month for 1 line when enrolled in Autopay (maximum up to 10 lines, reqs. paperfree billing) 
</a:t>
                      </a:r>
                    </a:p>
                  </a:txBody>
                  <a:tcPr>
                    <a:solidFill>
                      <a:schemeClr val="accent2"/>
                    </a:solidFill>
                  </a:tcPr>
                </a:tc>
                <a:tc>
                  <a:txBody>
                    <a:bodyPr/>
                    <a:lstStyle/>
                    <a:p>
                      <a:r>
                        <a:rPr sz="900" b="0">
                          <a:solidFill>
                            <a:srgbClr val="000000"/>
                          </a:solidFill>
                          <a:latin typeface="NeueHaasGroteskText Std (Body)"/>
                        </a:rPr>
                        <a:t>Verizon Prepaid Unlimited Plan: Unlimited data, talk and text for $80/line.
Save up to $80/mo. on Verizon Prepaid when adding up to 4 lines (discount of $20/mo. to each $60 10 GB or $80 Unlimited plan when added as 2nd through 5th lines on a family account) 
Verizon GO Unlimited Plan: Unlimited 4G LTE data, unlimited talk and text, DVD quality streaming and unlimited mobile hotspot (6000 kps) for $40/line/month for 4 lines, $50/line/month for 3 lines, $65/line/month for 2 lines and $75/month for 1 line when enrolled in Autopay (maximum up to 10 lines, reqs. paperfree billing 
Verizon Beyond Unlimited Plan: Unlimited 4G LTE data, unlimited talk and text, HD quality streaming and unlimited mobile hotspot with 15 GB per line for $50/line/month for 4 lines, $60/line/month for 3 lines, $80/line/month for 2 lines and $85/month for 1 line when enrolled in Autopay (maximum up to 10 lines, reqs. paperfree billing) 
</a:t>
                      </a:r>
                    </a:p>
                  </a:txBody>
                  <a:tcPr>
                    <a:solidFill>
                      <a:schemeClr val="accent2"/>
                    </a:solidFill>
                  </a:tcPr>
                </a:tc>
                <a:tc>
                  <a:txBody>
                    <a:bodyPr/>
                    <a:lstStyle/>
                    <a:p>
                      <a:r>
                        <a:rPr sz="900" b="0">
                          <a:solidFill>
                            <a:srgbClr val="000000"/>
                          </a:solidFill>
                          <a:latin typeface="NeueHaasGroteskText Std (Body)"/>
                        </a:rPr>
                        <a:t>Verizon Prepaid Unlimited Plan: Unlimited data, talk and text for $80/line.
Save up to $80/mo. on Verizon Prepaid when adding up to 4 lines (discount of $20/mo. to each $60 10 GB or $80 Unlimited plan when added as 2nd through 5th lines on a family account) 
Verizon GO Unlimited Plan: Unlimited 4G LTE data, unlimited talk and text, DVD quality streaming and unlimited mobile hotspot (6000 kps) for $40/line/month for 4 lines, $50/line/month for 3 lines, $65/line/month for 2 lines and $75/month for 1 line when enrolled in Autopay (maximum up to 10 lines, reqs. paperfree billing 
Verizon Beyond Unlimited Plan: Unlimited 4G LTE data, unlimited talk and text, HD quality streaming and unlimited mobile hotspot with 15 GB per line for $50/line/month for 4 lines, $60/line/month for 3 lines, $80/line/month for 2 lines and $85/month for 1 line when enrolled in Autopay (maximum up to 10 lines, reqs. paperfree billing) 
</a:t>
                      </a:r>
                    </a:p>
                  </a:txBody>
                  <a:tcPr>
                    <a:solidFill>
                      <a:schemeClr val="accent2"/>
                    </a:solidFill>
                  </a:tcPr>
                </a:tc>
                <a:tc>
                  <a:txBody>
                    <a:bodyPr/>
                    <a:lstStyle/>
                    <a:p>
                      <a:r>
                        <a:rPr sz="900" b="0">
                          <a:solidFill>
                            <a:srgbClr val="000000"/>
                          </a:solidFill>
                          <a:latin typeface="NeueHaasGroteskText Std (Body)"/>
                        </a:rPr>
                        <a:t>Verizon Prepaid Unlimited Plan: Unlimited data, talk and text for $80/line.
Save up to $80/mo. on Verizon Prepaid when adding up to 4 lines (discount of $20/mo. to each $60 10 GB or $80 Unlimited plan when added as 2nd through 5th lines on a family account) 
Verizon GO Unlimited Plan: Unlimited 4G LTE data, unlimited talk and text, DVD quality streaming and unlimited mobile hotspot (6000 kps) for $40/line/month for 4 lines, $50/line/month for 3 lines, $65/line/month for 2 lines and $75/month for 1 line when enrolled in Autopay (maximum up to 10 lines, reqs. paperfree billing 
Verizon Beyond Unlimited Plan: Unlimited 4G LTE data, unlimited talk and text, HD quality streaming and unlimited mobile hotspot with 15 GB per line for $50/line/month for 4 lines, $60/line/month for 3 lines, $80/line/month for 2 lines and $85/month for 1 line when enrolled in Autopay (maximum up to 10 lines, reqs. paperfree billing) 
</a:t>
                      </a:r>
                    </a:p>
                  </a:txBody>
                  <a:tcPr>
                    <a:solidFill>
                      <a:schemeClr val="accent2"/>
                    </a:solidFill>
                  </a:tcPr>
                </a:tc>
                <a:tc>
                  <a:txBody>
                    <a:bodyPr/>
                    <a:lstStyle/>
                    <a:p>
                      <a:r>
                        <a:rPr sz="900" b="0">
                          <a:solidFill>
                            <a:srgbClr val="000000"/>
                          </a:solidFill>
                          <a:latin typeface="NeueHaasGroteskText Std (Body)"/>
                        </a:rPr>
                        <a:t>Verizon Prepaid Unlimited Plan: Unlimited data, talk and text for $80/line.
Save up to $80/mo. on Verizon Prepaid when adding up to 4 lines (discount of $20/mo. to each $60 10 GB or $80 Unlimited plan when added as 2nd through 5th lines on a family account) 
Verizon GO Unlimited Plan: Unlimited 4G LTE data, unlimited talk and text, DVD quality streaming and unlimited mobile hotspot (6000 kps) for $40/line/month for 4 lines, $50/line/month for 3 lines, $65/line/month for 2 lines and $75/month for 1 line when enrolled in Autopay (maximum up to 10 lines, reqs. paperfree billing 
Verizon Beyond Unlimited Plan: Unlimited 4G LTE data, unlimited talk and text, HD quality streaming and unlimited mobile hotspot with 15 GB per line for $50/line/month for 4 lines, $60/line/month for 3 lines, $80/line/month for 2 lines and $85/month for 1 line when enrolled in Autopay (maximum up to 10 lines, reqs. paperfree billing) 
</a:t>
                      </a:r>
                    </a:p>
                  </a:txBody>
                  <a:tcPr>
                    <a:solidFill>
                      <a:schemeClr val="accent2"/>
                    </a:solidFill>
                  </a:tcPr>
                </a:tc>
                <a:tc>
                  <a:txBody>
                    <a:bodyPr/>
                    <a:lstStyle/>
                    <a:p>
                      <a:r>
                        <a:rPr sz="900" b="0">
                          <a:solidFill>
                            <a:srgbClr val="000000"/>
                          </a:solidFill>
                          <a:latin typeface="NeueHaasGroteskText Std (Body)"/>
                        </a:rPr>
                        <a:t>Verizon Prepaid Unlimited Plan: Unlimited data, talk and text for $80/line.
Save up to $80/mo. on Verizon Prepaid when adding up to 4 lines (discount of $20/mo. to each $60 10 GB or $80 Unlimited plan when added as 2nd through 5th lines on a family account) 
Verizon GO Unlimited Plan: Unlimited 4G LTE data, unlimited talk and text, DVD quality streaming and unlimited mobile hotspot (6000 kps) for $40/line/month for 4 lines, $50/line/month for 3 lines, $65/line/month for 2 lines and $75/month for 1 line when enrolled in Autopay (maximum up to 10 lines, reqs. paperfree billing 
Verizon Beyond Unlimited Plan: Unlimited 4G LTE data, unlimited talk and text, HD quality streaming and unlimited mobile hotspot with 15 GB per line for $50/line/month for 4 lines, $60/line/month for 3 lines, $80/line/month for 2 lines and $85/month for 1 line when enrolled in Autopay (maximum up to 10 lines, reqs. paperfree billing) 
</a:t>
                      </a:r>
                    </a:p>
                  </a:txBody>
                  <a:tcPr>
                    <a:solidFill>
                      <a:schemeClr val="accent2"/>
                    </a:solidFill>
                  </a:tcPr>
                </a:tc>
              </a:tr>
            </a:tbl>
          </a:graphicData>
        </a:graphic>
      </p:graphicFrame>
    </p:spTree>
    <p:extLst>
      <p:ext uri="{BB962C8B-B14F-4D97-AF65-F5344CB8AC3E}">
        <p14:creationId xmlns:p14="http://schemas.microsoft.com/office/powerpoint/2010/main" val="1321203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Trade-in</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sp>
        <p:nvSpPr>
          <p:cNvPr id="8" name="TextBox 7">
            <a:extLst>
              <a:ext uri="{FF2B5EF4-FFF2-40B4-BE49-F238E27FC236}">
                <a16:creationId xmlns:a16="http://schemas.microsoft.com/office/drawing/2014/main" id="{5FBA941A-5E9C-4450-8F2F-61A812094DE7}"/>
              </a:ext>
            </a:extLst>
          </p:cNvPr>
          <p:cNvSpPr txBox="1"/>
          <p:nvPr/>
        </p:nvSpPr>
        <p:spPr>
          <a:xfrm>
            <a:off x="10712369" y="52389"/>
            <a:ext cx="88998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1" u="none" strike="noStrike" kern="0" cap="none" spc="0" normalizeH="0" baseline="0" noProof="0" dirty="0">
                <a:ln>
                  <a:noFill/>
                </a:ln>
                <a:solidFill>
                  <a:srgbClr val="000000"/>
                </a:solidFill>
                <a:effectLst/>
                <a:uLnTx/>
                <a:uFillTx/>
                <a:latin typeface="NeueHaasGroteskText Std"/>
                <a:ea typeface="+mn-ea"/>
                <a:cs typeface="+mn-cs"/>
              </a:rPr>
              <a:t>01/11/2018</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graphicFrame>
        <p:nvGraphicFramePr>
          <p:cNvPr id="2" name="Table 1"/>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gridCol w="1828800"/>
                <a:gridCol w="1828800"/>
                <a:gridCol w="1828800"/>
                <a:gridCol w="1828800"/>
                <a:gridCol w="1828800"/>
              </a:tblGrid>
              <a:tr h="4937760">
                <a:tc>
                  <a:txBody>
                    <a:bodyPr/>
                    <a:lstStyle/>
                    <a:p>
                      <a:r>
                        <a:rPr sz="900" b="0">
                          <a:solidFill>
                            <a:srgbClr val="000000"/>
                          </a:solidFill>
                          <a:latin typeface="NeueHaasGroteskText Std (Body)"/>
                        </a:rPr>
                        <a:t>Get up to $450 off Android smartphones with unlimited and select trade in (reqs. port-in, new line of activation and device payment purchase. $450 = $150 prepaid card and up to $300 trade in credit applied to account over 24 mos. trade-in must be in good working &amp; cosmetic condition)– 
</a:t>
                      </a:r>
                    </a:p>
                  </a:txBody>
                  <a:tcPr>
                    <a:solidFill>
                      <a:schemeClr val="accent2"/>
                    </a:solidFill>
                  </a:tcPr>
                </a:tc>
                <a:tc>
                  <a:txBody>
                    <a:bodyPr/>
                    <a:lstStyle/>
                    <a:p>
                      <a:r>
                        <a:rPr sz="900" b="0">
                          <a:solidFill>
                            <a:srgbClr val="000000"/>
                          </a:solidFill>
                          <a:latin typeface="NeueHaasGroteskText Std (Body)"/>
                        </a:rPr>
                        <a:t>Get up to $450 off Android smartphones with unlimited and select trade in (reqs. port-in, new line of activation and device payment purchase. $450 = $150 prepaid card and up to $300 trade in credit applied to account over 24 mos. trade-in must be in good working &amp; cosmetic condition)– 
</a:t>
                      </a:r>
                    </a:p>
                  </a:txBody>
                  <a:tcPr>
                    <a:solidFill>
                      <a:schemeClr val="accent2"/>
                    </a:solidFill>
                  </a:tcPr>
                </a:tc>
                <a:tc>
                  <a:txBody>
                    <a:bodyPr/>
                    <a:lstStyle/>
                    <a:p>
                      <a:r>
                        <a:rPr sz="900" b="0">
                          <a:solidFill>
                            <a:srgbClr val="000000"/>
                          </a:solidFill>
                          <a:latin typeface="NeueHaasGroteskText Std (Body)"/>
                        </a:rPr>
                        <a:t>Get up to $450 off Android smartphones with unlimited and select trade in (reqs. port-in, new line of activation and device payment purchase. $450 = $150 prepaid card and up to $300 trade in credit applied to account over 24 mos. trade-in must be in good working &amp; cosmetic condition)– 
</a:t>
                      </a:r>
                    </a:p>
                  </a:txBody>
                  <a:tcPr>
                    <a:solidFill>
                      <a:schemeClr val="accent2"/>
                    </a:solidFill>
                  </a:tcPr>
                </a:tc>
                <a:tc>
                  <a:txBody>
                    <a:bodyPr/>
                    <a:lstStyle/>
                    <a:p>
                      <a:r>
                        <a:rPr sz="900" b="0">
                          <a:solidFill>
                            <a:srgbClr val="000000"/>
                          </a:solidFill>
                          <a:latin typeface="NeueHaasGroteskText Std (Body)"/>
                        </a:rPr>
                        <a:t>Get up to $450 off Android smartphones with unlimited and select trade in (reqs. port-in, new line of activation and device payment purchase. $450 = $150 prepaid card and up to $300 trade in credit applied to account over 24 mos. trade-in must be in good working &amp; cosmetic condition)– 
</a:t>
                      </a:r>
                    </a:p>
                  </a:txBody>
                  <a:tcPr>
                    <a:solidFill>
                      <a:schemeClr val="accent2"/>
                    </a:solidFill>
                  </a:tcPr>
                </a:tc>
                <a:tc>
                  <a:txBody>
                    <a:bodyPr/>
                    <a:lstStyle/>
                    <a:p>
                      <a:r>
                        <a:rPr sz="900" b="0">
                          <a:solidFill>
                            <a:srgbClr val="000000"/>
                          </a:solidFill>
                          <a:latin typeface="NeueHaasGroteskText Std (Body)"/>
                        </a:rPr>
                        <a:t>Get up to $450 off Android smartphones with unlimited and select trade in (reqs. port-in, new line of activation and device payment purchase. $450 = $150 prepaid card and up to $300 trade in credit applied to account over 24 mos. trade-in must be in good working &amp; cosmetic condition)– 
</a:t>
                      </a:r>
                    </a:p>
                  </a:txBody>
                  <a:tcPr>
                    <a:solidFill>
                      <a:schemeClr val="accent2"/>
                    </a:solidFill>
                  </a:tcPr>
                </a:tc>
                <a:tc>
                  <a:txBody>
                    <a:bodyPr/>
                    <a:lstStyle/>
                    <a:p>
                      <a:r>
                        <a:rPr sz="900" b="0">
                          <a:solidFill>
                            <a:srgbClr val="000000"/>
                          </a:solidFill>
                          <a:latin typeface="NeueHaasGroteskText Std (Body)"/>
                        </a:rPr>
                        <a:t>Get up to $450 off Android smartphones with unlimited and select trade in (reqs. port-in, new line of activation and device payment purchase. $450 = $150 prepaid card and up to $300 trade in credit applied to account over 24 mos. trade-in must be in good working &amp; cosmetic condition)– 
</a:t>
                      </a:r>
                    </a:p>
                  </a:txBody>
                  <a:tcPr>
                    <a:solidFill>
                      <a:schemeClr val="accent2"/>
                    </a:solidFill>
                  </a:tcPr>
                </a:tc>
              </a:tr>
            </a:tbl>
          </a:graphicData>
        </a:graphic>
      </p:graphicFrame>
    </p:spTree>
    <p:extLst>
      <p:ext uri="{BB962C8B-B14F-4D97-AF65-F5344CB8AC3E}">
        <p14:creationId xmlns:p14="http://schemas.microsoft.com/office/powerpoint/2010/main" val="9641573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Switcher</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sp>
        <p:nvSpPr>
          <p:cNvPr id="8" name="TextBox 7">
            <a:extLst>
              <a:ext uri="{FF2B5EF4-FFF2-40B4-BE49-F238E27FC236}">
                <a16:creationId xmlns:a16="http://schemas.microsoft.com/office/drawing/2014/main" id="{5FBA941A-5E9C-4450-8F2F-61A812094DE7}"/>
              </a:ext>
            </a:extLst>
          </p:cNvPr>
          <p:cNvSpPr txBox="1"/>
          <p:nvPr/>
        </p:nvSpPr>
        <p:spPr>
          <a:xfrm>
            <a:off x="10712369" y="52389"/>
            <a:ext cx="88998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1" u="none" strike="noStrike" kern="0" cap="none" spc="0" normalizeH="0" baseline="0" noProof="0" dirty="0">
                <a:ln>
                  <a:noFill/>
                </a:ln>
                <a:solidFill>
                  <a:srgbClr val="000000"/>
                </a:solidFill>
                <a:effectLst/>
                <a:uLnTx/>
                <a:uFillTx/>
                <a:latin typeface="NeueHaasGroteskText Std"/>
                <a:ea typeface="+mn-ea"/>
                <a:cs typeface="+mn-cs"/>
              </a:rPr>
              <a:t>01/11/2018</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graphicFrame>
        <p:nvGraphicFramePr>
          <p:cNvPr id="2" name="Table 1"/>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gridCol w="1828800"/>
                <a:gridCol w="1828800"/>
                <a:gridCol w="1828800"/>
                <a:gridCol w="1828800"/>
                <a:gridCol w="1828800"/>
              </a:tblGrid>
              <a:tr h="4937760">
                <a:tc>
                  <a:txBody>
                    <a:bodyPr/>
                    <a:lstStyle/>
                    <a:p>
                      <a:r>
                        <a:rPr sz="900" b="0">
                          <a:solidFill>
                            <a:srgbClr val="000000"/>
                          </a:solidFill>
                          <a:latin typeface="NeueHaasGroteskText Std (Body)"/>
                        </a:rPr>
                        <a:t>Bring your phone to the best network. Get a $150 Prepaid Mastercard. Select smartphones only.  
</a:t>
                      </a:r>
                    </a:p>
                  </a:txBody>
                  <a:tcPr>
                    <a:solidFill>
                      <a:schemeClr val="accent2"/>
                    </a:solidFill>
                  </a:tcPr>
                </a:tc>
                <a:tc>
                  <a:txBody>
                    <a:bodyPr/>
                    <a:lstStyle/>
                    <a:p>
                      <a:r>
                        <a:rPr sz="900" b="0">
                          <a:solidFill>
                            <a:srgbClr val="000000"/>
                          </a:solidFill>
                          <a:latin typeface="NeueHaasGroteskText Std (Body)"/>
                        </a:rPr>
                        <a:t>Bring your phone to the best network. Get a $150 Prepaid Mastercard. Select smartphones only.  
</a:t>
                      </a:r>
                    </a:p>
                  </a:txBody>
                  <a:tcPr>
                    <a:solidFill>
                      <a:schemeClr val="accent2"/>
                    </a:solidFill>
                  </a:tcPr>
                </a:tc>
                <a:tc>
                  <a:txBody>
                    <a:bodyPr/>
                    <a:lstStyle/>
                    <a:p>
                      <a:r>
                        <a:rPr sz="900" b="0">
                          <a:solidFill>
                            <a:srgbClr val="000000"/>
                          </a:solidFill>
                          <a:latin typeface="NeueHaasGroteskText Std (Body)"/>
                        </a:rPr>
                        <a:t>Bring your phone to the best network. Get a $150 Prepaid Mastercard. Select smartphones only.  
</a:t>
                      </a:r>
                    </a:p>
                  </a:txBody>
                  <a:tcPr>
                    <a:solidFill>
                      <a:schemeClr val="accent2"/>
                    </a:solidFill>
                  </a:tcPr>
                </a:tc>
                <a:tc>
                  <a:txBody>
                    <a:bodyPr/>
                    <a:lstStyle/>
                    <a:p>
                      <a:r>
                        <a:rPr sz="900" b="0">
                          <a:solidFill>
                            <a:srgbClr val="000000"/>
                          </a:solidFill>
                          <a:latin typeface="NeueHaasGroteskText Std (Body)"/>
                        </a:rPr>
                        <a:t>Bring your phone to the best network. Get a $150 Prepaid Mastercard. Select smartphones only.  
</a:t>
                      </a:r>
                    </a:p>
                  </a:txBody>
                  <a:tcPr>
                    <a:solidFill>
                      <a:schemeClr val="accent2"/>
                    </a:solidFill>
                  </a:tcPr>
                </a:tc>
                <a:tc>
                  <a:txBody>
                    <a:bodyPr/>
                    <a:lstStyle/>
                    <a:p>
                      <a:r>
                        <a:rPr sz="900" b="0">
                          <a:solidFill>
                            <a:srgbClr val="000000"/>
                          </a:solidFill>
                          <a:latin typeface="NeueHaasGroteskText Std (Body)"/>
                        </a:rPr>
                        <a:t>Bring your phone to the best network. Get a $150 Prepaid Mastercard. Select smartphones only.  
</a:t>
                      </a:r>
                    </a:p>
                  </a:txBody>
                  <a:tcPr>
                    <a:solidFill>
                      <a:schemeClr val="accent2"/>
                    </a:solidFill>
                  </a:tcPr>
                </a:tc>
                <a:tc>
                  <a:txBody>
                    <a:bodyPr/>
                    <a:lstStyle/>
                    <a:p>
                      <a:r>
                        <a:rPr sz="900" b="0">
                          <a:solidFill>
                            <a:srgbClr val="000000"/>
                          </a:solidFill>
                          <a:latin typeface="NeueHaasGroteskText Std (Body)"/>
                        </a:rPr>
                        <a:t>Bring your phone to the best network. Get a $150 Prepaid Mastercard. Select smartphones only.  
</a:t>
                      </a:r>
                    </a:p>
                  </a:txBody>
                  <a:tcPr>
                    <a:solidFill>
                      <a:schemeClr val="accent2"/>
                    </a:solidFill>
                  </a:tcPr>
                </a:tc>
              </a:tr>
            </a:tbl>
          </a:graphicData>
        </a:graphic>
      </p:graphicFrame>
    </p:spTree>
    <p:extLst>
      <p:ext uri="{BB962C8B-B14F-4D97-AF65-F5344CB8AC3E}">
        <p14:creationId xmlns:p14="http://schemas.microsoft.com/office/powerpoint/2010/main" val="38275172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37602" y="6374484"/>
            <a:ext cx="925228"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rial Narrow" panose="020B0606020202030204" pitchFamily="34" charset="0"/>
                <a:ea typeface="+mn-ea"/>
                <a:cs typeface="+mn-cs"/>
              </a:rPr>
              <a:t>Prepared by</a:t>
            </a:r>
          </a:p>
        </p:txBody>
      </p:sp>
      <p:pic>
        <p:nvPicPr>
          <p:cNvPr id="3" name="Picture 2"/>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988938" y="6277557"/>
            <a:ext cx="1302106" cy="325526"/>
          </a:xfrm>
          <a:prstGeom prst="rect">
            <a:avLst/>
          </a:prstGeom>
        </p:spPr>
      </p:pic>
    </p:spTree>
    <p:extLst>
      <p:ext uri="{BB962C8B-B14F-4D97-AF65-F5344CB8AC3E}">
        <p14:creationId xmlns:p14="http://schemas.microsoft.com/office/powerpoint/2010/main" val="18916347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Smartphone: Competitive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pic>
        <p:nvPicPr>
          <p:cNvPr id="14" name="Picture 2" descr="http://www.verizon.com/about/sites/default/files/styles/vzc_hero_slide/public/hero-slides/VZ_logo_850x640.jpg?itok=TLd1K7EO"/>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221313" y="1007118"/>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www.secureworldexpo.com/sites/secureworld/files/AT%26T%20Logo%20Image%20-%20Labeled%20for%20Reus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334000" y="864524"/>
            <a:ext cx="1200150" cy="6061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downdetector.com/i/logo/T_Mobil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20173" y="104863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http://blogs-images.forbes.com/geoffreymorrison/files/2015/04/Sprint-logo.jpg"/>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9727916" y="907677"/>
            <a:ext cx="1189608" cy="478836"/>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spTree>
    <p:extLst>
      <p:ext uri="{BB962C8B-B14F-4D97-AF65-F5344CB8AC3E}">
        <p14:creationId xmlns:p14="http://schemas.microsoft.com/office/powerpoint/2010/main" val="35460946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Smartphone: Competitive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pic>
        <p:nvPicPr>
          <p:cNvPr id="14" name="Picture 2" descr="http://www.verizon.com/about/sites/default/files/styles/vzc_hero_slide/public/hero-slides/VZ_logo_850x640.jpg?itok=TLd1K7EO"/>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221313" y="1007118"/>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www.secureworldexpo.com/sites/secureworld/files/AT%26T%20Logo%20Image%20-%20Labeled%20for%20Reus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334000" y="864524"/>
            <a:ext cx="1200150" cy="6061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downdetector.com/i/logo/T_Mobil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20173" y="104863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http://blogs-images.forbes.com/geoffreymorrison/files/2015/04/Sprint-logo.jpg"/>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9727916" y="907677"/>
            <a:ext cx="1189608" cy="478836"/>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spTree>
    <p:extLst>
      <p:ext uri="{BB962C8B-B14F-4D97-AF65-F5344CB8AC3E}">
        <p14:creationId xmlns:p14="http://schemas.microsoft.com/office/powerpoint/2010/main" val="31203426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Smartphone: Competitive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pic>
        <p:nvPicPr>
          <p:cNvPr id="14" name="Picture 2" descr="http://www.verizon.com/about/sites/default/files/styles/vzc_hero_slide/public/hero-slides/VZ_logo_850x640.jpg?itok=TLd1K7EO"/>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221313" y="1007118"/>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www.secureworldexpo.com/sites/secureworld/files/AT%26T%20Logo%20Image%20-%20Labeled%20for%20Reus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334000" y="864524"/>
            <a:ext cx="1200150" cy="6061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downdetector.com/i/logo/T_Mobil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20173" y="104863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http://blogs-images.forbes.com/geoffreymorrison/files/2015/04/Sprint-logo.jpg"/>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9727916" y="907677"/>
            <a:ext cx="1189608" cy="478836"/>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spTree>
    <p:extLst>
      <p:ext uri="{BB962C8B-B14F-4D97-AF65-F5344CB8AC3E}">
        <p14:creationId xmlns:p14="http://schemas.microsoft.com/office/powerpoint/2010/main" val="4209887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Smartphone: Competitive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pic>
        <p:nvPicPr>
          <p:cNvPr id="14" name="Picture 2" descr="http://www.verizon.com/about/sites/default/files/styles/vzc_hero_slide/public/hero-slides/VZ_logo_850x640.jpg?itok=TLd1K7EO"/>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221313" y="1007118"/>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www.secureworldexpo.com/sites/secureworld/files/AT%26T%20Logo%20Image%20-%20Labeled%20for%20Reus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334000" y="864524"/>
            <a:ext cx="1200150" cy="6061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downdetector.com/i/logo/T_Mobil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20173" y="104863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http://blogs-images.forbes.com/geoffreymorrison/files/2015/04/Sprint-logo.jpg"/>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9727916" y="907677"/>
            <a:ext cx="1189608" cy="478836"/>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spTree>
    <p:extLst>
      <p:ext uri="{BB962C8B-B14F-4D97-AF65-F5344CB8AC3E}">
        <p14:creationId xmlns:p14="http://schemas.microsoft.com/office/powerpoint/2010/main" val="25353794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Smartphone: Competitive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pic>
        <p:nvPicPr>
          <p:cNvPr id="14" name="Picture 2" descr="http://www.verizon.com/about/sites/default/files/styles/vzc_hero_slide/public/hero-slides/VZ_logo_850x640.jpg?itok=TLd1K7EO"/>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221313" y="1007118"/>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www.secureworldexpo.com/sites/secureworld/files/AT%26T%20Logo%20Image%20-%20Labeled%20for%20Reus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334000" y="864524"/>
            <a:ext cx="1200150" cy="6061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downdetector.com/i/logo/T_Mobil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20173" y="104863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http://blogs-images.forbes.com/geoffreymorrison/files/2015/04/Sprint-logo.jpg"/>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9727916" y="907677"/>
            <a:ext cx="1189608" cy="478836"/>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spTree>
    <p:extLst>
      <p:ext uri="{BB962C8B-B14F-4D97-AF65-F5344CB8AC3E}">
        <p14:creationId xmlns:p14="http://schemas.microsoft.com/office/powerpoint/2010/main" val="38006697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able 17"/>
          <p:cNvGraphicFramePr>
            <a:graphicFrameLocks noGrp="1"/>
          </p:cNvGraphicFramePr>
          <p:nvPr>
            <p:extLst/>
          </p:nvPr>
        </p:nvGraphicFramePr>
        <p:xfrm>
          <a:off x="365548" y="554503"/>
          <a:ext cx="11410570" cy="5748994"/>
        </p:xfrm>
        <a:graphic>
          <a:graphicData uri="http://schemas.openxmlformats.org/drawingml/2006/table">
            <a:tbl>
              <a:tblPr firstRow="1" bandRow="1">
                <a:effectLst/>
              </a:tblPr>
              <a:tblGrid>
                <a:gridCol w="747324">
                  <a:extLst>
                    <a:ext uri="{9D8B030D-6E8A-4147-A177-3AD203B41FA5}">
                      <a16:colId xmlns:a16="http://schemas.microsoft.com/office/drawing/2014/main" val="20000"/>
                    </a:ext>
                  </a:extLst>
                </a:gridCol>
                <a:gridCol w="969386">
                  <a:extLst>
                    <a:ext uri="{9D8B030D-6E8A-4147-A177-3AD203B41FA5}">
                      <a16:colId xmlns:a16="http://schemas.microsoft.com/office/drawing/2014/main" val="20014"/>
                    </a:ext>
                  </a:extLst>
                </a:gridCol>
                <a:gridCol w="969386">
                  <a:extLst>
                    <a:ext uri="{9D8B030D-6E8A-4147-A177-3AD203B41FA5}">
                      <a16:colId xmlns:a16="http://schemas.microsoft.com/office/drawing/2014/main" val="1704982403"/>
                    </a:ext>
                  </a:extLst>
                </a:gridCol>
                <a:gridCol w="969386">
                  <a:extLst>
                    <a:ext uri="{9D8B030D-6E8A-4147-A177-3AD203B41FA5}">
                      <a16:colId xmlns:a16="http://schemas.microsoft.com/office/drawing/2014/main" val="1308340505"/>
                    </a:ext>
                  </a:extLst>
                </a:gridCol>
                <a:gridCol w="969386">
                  <a:extLst>
                    <a:ext uri="{9D8B030D-6E8A-4147-A177-3AD203B41FA5}">
                      <a16:colId xmlns:a16="http://schemas.microsoft.com/office/drawing/2014/main" val="1406278999"/>
                    </a:ext>
                  </a:extLst>
                </a:gridCol>
                <a:gridCol w="969386">
                  <a:extLst>
                    <a:ext uri="{9D8B030D-6E8A-4147-A177-3AD203B41FA5}">
                      <a16:colId xmlns:a16="http://schemas.microsoft.com/office/drawing/2014/main" val="3203068248"/>
                    </a:ext>
                  </a:extLst>
                </a:gridCol>
                <a:gridCol w="969386">
                  <a:extLst>
                    <a:ext uri="{9D8B030D-6E8A-4147-A177-3AD203B41FA5}">
                      <a16:colId xmlns:a16="http://schemas.microsoft.com/office/drawing/2014/main" val="2587996218"/>
                    </a:ext>
                  </a:extLst>
                </a:gridCol>
                <a:gridCol w="969386">
                  <a:extLst>
                    <a:ext uri="{9D8B030D-6E8A-4147-A177-3AD203B41FA5}">
                      <a16:colId xmlns:a16="http://schemas.microsoft.com/office/drawing/2014/main" val="3940571257"/>
                    </a:ext>
                  </a:extLst>
                </a:gridCol>
                <a:gridCol w="969386">
                  <a:extLst>
                    <a:ext uri="{9D8B030D-6E8A-4147-A177-3AD203B41FA5}">
                      <a16:colId xmlns:a16="http://schemas.microsoft.com/office/drawing/2014/main" val="2676220408"/>
                    </a:ext>
                  </a:extLst>
                </a:gridCol>
                <a:gridCol w="969386">
                  <a:extLst>
                    <a:ext uri="{9D8B030D-6E8A-4147-A177-3AD203B41FA5}">
                      <a16:colId xmlns:a16="http://schemas.microsoft.com/office/drawing/2014/main" val="2424683114"/>
                    </a:ext>
                  </a:extLst>
                </a:gridCol>
                <a:gridCol w="969386">
                  <a:extLst>
                    <a:ext uri="{9D8B030D-6E8A-4147-A177-3AD203B41FA5}">
                      <a16:colId xmlns:a16="http://schemas.microsoft.com/office/drawing/2014/main" val="3135319498"/>
                    </a:ext>
                  </a:extLst>
                </a:gridCol>
                <a:gridCol w="969386">
                  <a:extLst>
                    <a:ext uri="{9D8B030D-6E8A-4147-A177-3AD203B41FA5}">
                      <a16:colId xmlns:a16="http://schemas.microsoft.com/office/drawing/2014/main" val="2428801470"/>
                    </a:ext>
                  </a:extLst>
                </a:gridCol>
              </a:tblGrid>
              <a:tr h="326530">
                <a:tc>
                  <a:txBody>
                    <a:bodyPr/>
                    <a:lstStyle/>
                    <a:p>
                      <a:pPr marL="0" algn="ctr" defTabSz="914400" rtl="0" eaLnBrk="1" latinLnBrk="0" hangingPunct="1"/>
                      <a:endParaRPr lang="en-US" sz="1400" b="1" i="1" u="none" kern="1200" dirty="0">
                        <a:solidFill>
                          <a:srgbClr val="000000"/>
                        </a:solidFill>
                        <a:latin typeface="+mj-lt"/>
                        <a:ea typeface=""/>
                        <a:cs typeface=""/>
                      </a:endParaRPr>
                    </a:p>
                  </a:txBody>
                  <a:tcPr marL="121920" marR="12192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9B295"/>
                    </a:solidFill>
                  </a:tcPr>
                </a:tc>
                <a:tc gridSpan="5">
                  <a:txBody>
                    <a:bodyPr/>
                    <a:lstStyle/>
                    <a:p>
                      <a:pPr marL="0" algn="ctr" defTabSz="914400" rtl="0" eaLnBrk="1" latinLnBrk="0" hangingPunct="1"/>
                      <a:r>
                        <a:rPr lang="en-US" sz="1400" b="1" i="1" u="none" kern="1200" dirty="0">
                          <a:solidFill>
                            <a:srgbClr val="000000"/>
                          </a:solidFill>
                          <a:latin typeface="+mn-lt"/>
                          <a:ea typeface=""/>
                          <a:cs typeface=""/>
                        </a:rPr>
                        <a:t>Jan</a:t>
                      </a:r>
                      <a:endParaRPr lang="en-US" sz="1400" b="1" i="1" u="none" kern="1200" dirty="0">
                        <a:solidFill>
                          <a:srgbClr val="000000"/>
                        </a:solidFill>
                        <a:latin typeface="+mj-lt"/>
                        <a:ea typeface=""/>
                        <a:cs typeface=""/>
                      </a:endParaRPr>
                    </a:p>
                  </a:txBody>
                  <a:tcPr marL="121920" marR="1219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9B295"/>
                    </a:solidFill>
                  </a:tcPr>
                </a:tc>
                <a:tc hMerge="1">
                  <a:txBody>
                    <a:bodyPr/>
                    <a:lstStyle/>
                    <a:p>
                      <a:pPr marL="0" algn="ctr" defTabSz="914400" rtl="0" eaLnBrk="1" latinLnBrk="0" hangingPunct="1"/>
                      <a:endParaRPr lang="en-US" sz="1400" b="1" i="1" u="none" kern="1200" dirty="0">
                        <a:solidFill>
                          <a:srgbClr val="000000"/>
                        </a:solidFill>
                        <a:latin typeface="+mj-lt"/>
                        <a:ea typeface=""/>
                        <a:cs typeface=""/>
                      </a:endParaRPr>
                    </a:p>
                  </a:txBody>
                  <a:tcPr marL="121920" marR="1219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9B295"/>
                    </a:solidFill>
                  </a:tcPr>
                </a:tc>
                <a:tc hMerge="1">
                  <a:txBody>
                    <a:bodyPr/>
                    <a:lstStyle/>
                    <a:p>
                      <a:pPr marL="0" algn="ctr" defTabSz="914400" rtl="0" eaLnBrk="1" latinLnBrk="0" hangingPunct="1"/>
                      <a:endParaRPr lang="en-US" sz="1400" b="1" i="1" u="none" kern="1200" dirty="0">
                        <a:solidFill>
                          <a:srgbClr val="000000"/>
                        </a:solidFill>
                        <a:latin typeface="+mj-lt"/>
                        <a:ea typeface=""/>
                        <a:cs typeface=""/>
                      </a:endParaRPr>
                    </a:p>
                  </a:txBody>
                  <a:tcPr marL="121920" marR="1219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9B295"/>
                    </a:solidFill>
                  </a:tcPr>
                </a:tc>
                <a:tc hMerge="1">
                  <a:txBody>
                    <a:bodyPr/>
                    <a:lstStyle/>
                    <a:p>
                      <a:pPr marL="0" algn="ctr" defTabSz="914400" rtl="0" eaLnBrk="1" latinLnBrk="0" hangingPunct="1"/>
                      <a:endParaRPr lang="en-US" sz="1400" b="1" i="1" u="none" kern="1200" dirty="0">
                        <a:solidFill>
                          <a:srgbClr val="000000"/>
                        </a:solidFill>
                        <a:latin typeface="+mj-lt"/>
                        <a:ea typeface=""/>
                        <a:cs typeface=""/>
                      </a:endParaRPr>
                    </a:p>
                  </a:txBody>
                  <a:tcPr marL="121920" marR="1219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9B295"/>
                    </a:solidFill>
                  </a:tcPr>
                </a:tc>
                <a:tc hMerge="1">
                  <a:txBody>
                    <a:bodyPr/>
                    <a:lstStyle/>
                    <a:p>
                      <a:pPr marL="0" algn="ctr" defTabSz="914400" rtl="0" eaLnBrk="1" latinLnBrk="0" hangingPunct="1"/>
                      <a:endParaRPr lang="en-US" sz="1400" b="1" i="1" u="none" kern="1200" dirty="0">
                        <a:solidFill>
                          <a:srgbClr val="000000"/>
                        </a:solidFill>
                        <a:latin typeface="+mj-lt"/>
                        <a:ea typeface=""/>
                        <a:cs typeface=""/>
                      </a:endParaRPr>
                    </a:p>
                  </a:txBody>
                  <a:tcPr marL="121920" marR="1219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9B295"/>
                    </a:solidFill>
                  </a:tcPr>
                </a:tc>
                <a:tc gridSpan="4">
                  <a:txBody>
                    <a:bodyPr/>
                    <a:lstStyle/>
                    <a:p>
                      <a:pPr marL="0" algn="ctr" defTabSz="914400" rtl="0" eaLnBrk="1" latinLnBrk="0" hangingPunct="1"/>
                      <a:r>
                        <a:rPr lang="en-US" sz="1400" b="1" i="1" u="none" kern="1200" dirty="0">
                          <a:solidFill>
                            <a:srgbClr val="000000"/>
                          </a:solidFill>
                          <a:latin typeface="+mn-lt"/>
                          <a:ea typeface=""/>
                          <a:cs typeface=""/>
                        </a:rPr>
                        <a:t>Feb</a:t>
                      </a:r>
                      <a:endParaRPr lang="en-US" sz="1400" b="1" i="1" u="none" kern="1200" dirty="0">
                        <a:solidFill>
                          <a:srgbClr val="000000"/>
                        </a:solidFill>
                        <a:latin typeface="+mj-lt"/>
                        <a:ea typeface=""/>
                        <a:cs typeface=""/>
                      </a:endParaRPr>
                    </a:p>
                  </a:txBody>
                  <a:tcPr marL="121920" marR="1219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9B295"/>
                    </a:solidFill>
                  </a:tcPr>
                </a:tc>
                <a:tc hMerge="1">
                  <a:txBody>
                    <a:bodyPr/>
                    <a:lstStyle/>
                    <a:p>
                      <a:pPr marL="0" algn="ctr" defTabSz="914400" rtl="0" eaLnBrk="1" latinLnBrk="0" hangingPunct="1"/>
                      <a:endParaRPr lang="en-US" sz="1400" b="1" i="1" u="none" kern="1200" dirty="0">
                        <a:solidFill>
                          <a:srgbClr val="000000"/>
                        </a:solidFill>
                        <a:latin typeface="+mj-lt"/>
                        <a:ea typeface=""/>
                        <a:cs typeface=""/>
                      </a:endParaRPr>
                    </a:p>
                  </a:txBody>
                  <a:tcPr marL="121920" marR="1219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9B295"/>
                    </a:solidFill>
                  </a:tcPr>
                </a:tc>
                <a:tc hMerge="1">
                  <a:txBody>
                    <a:bodyPr/>
                    <a:lstStyle/>
                    <a:p>
                      <a:pPr marL="0" algn="ctr" defTabSz="914400" rtl="0" eaLnBrk="1" latinLnBrk="0" hangingPunct="1"/>
                      <a:endParaRPr lang="en-US" sz="1400" b="1" i="1" u="none" kern="1200" dirty="0">
                        <a:solidFill>
                          <a:srgbClr val="000000"/>
                        </a:solidFill>
                        <a:latin typeface="+mj-lt"/>
                        <a:ea typeface=""/>
                        <a:cs typeface=""/>
                      </a:endParaRPr>
                    </a:p>
                  </a:txBody>
                  <a:tcPr marL="121920" marR="1219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9B295"/>
                    </a:solidFill>
                  </a:tcPr>
                </a:tc>
                <a:tc hMerge="1">
                  <a:txBody>
                    <a:bodyPr/>
                    <a:lstStyle/>
                    <a:p>
                      <a:pPr marL="0" algn="ctr" defTabSz="914400" rtl="0" eaLnBrk="1" latinLnBrk="0" hangingPunct="1"/>
                      <a:endParaRPr lang="en-US" sz="1400" b="1" i="1" u="none" kern="1200" dirty="0">
                        <a:solidFill>
                          <a:srgbClr val="000000"/>
                        </a:solidFill>
                        <a:latin typeface="+mj-lt"/>
                        <a:ea typeface=""/>
                        <a:cs typeface=""/>
                      </a:endParaRPr>
                    </a:p>
                  </a:txBody>
                  <a:tcPr marL="121920" marR="1219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9B295"/>
                    </a:solidFill>
                  </a:tcPr>
                </a:tc>
                <a:tc gridSpan="2">
                  <a:txBody>
                    <a:bodyPr/>
                    <a:lstStyle/>
                    <a:p>
                      <a:pPr marL="0" algn="ctr" defTabSz="914400" rtl="0" eaLnBrk="1" latinLnBrk="0" hangingPunct="1"/>
                      <a:r>
                        <a:rPr lang="en-US" sz="1400" b="1" i="1" u="none" kern="1200" dirty="0">
                          <a:solidFill>
                            <a:srgbClr val="000000"/>
                          </a:solidFill>
                          <a:latin typeface="+mn-lt"/>
                          <a:ea typeface=""/>
                          <a:cs typeface=""/>
                        </a:rPr>
                        <a:t>Mar</a:t>
                      </a:r>
                      <a:endParaRPr lang="en-US" sz="1400" b="1" i="1" u="none" kern="1200" dirty="0">
                        <a:solidFill>
                          <a:srgbClr val="000000"/>
                        </a:solidFill>
                        <a:latin typeface="+mj-lt"/>
                        <a:ea typeface=""/>
                        <a:cs typeface=""/>
                      </a:endParaRPr>
                    </a:p>
                  </a:txBody>
                  <a:tcPr marL="121920" marR="1219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9B295"/>
                    </a:solidFill>
                  </a:tcPr>
                </a:tc>
                <a:tc hMerge="1">
                  <a:txBody>
                    <a:bodyPr/>
                    <a:lstStyle/>
                    <a:p>
                      <a:pPr marL="0" algn="ctr" defTabSz="914400" rtl="0" eaLnBrk="1" latinLnBrk="0" hangingPunct="1"/>
                      <a:endParaRPr lang="en-US" sz="1400" b="1" i="1" u="none" kern="1200" dirty="0">
                        <a:solidFill>
                          <a:srgbClr val="000000"/>
                        </a:solidFill>
                        <a:latin typeface="+mj-lt"/>
                        <a:ea typeface=""/>
                        <a:cs typeface=""/>
                      </a:endParaRPr>
                    </a:p>
                  </a:txBody>
                  <a:tcPr marL="121920" marR="1219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9B295"/>
                    </a:solidFill>
                  </a:tcPr>
                </a:tc>
                <a:extLst>
                  <a:ext uri="{0D108BD9-81ED-4DB2-BD59-A6C34878D82A}">
                    <a16:rowId xmlns:a16="http://schemas.microsoft.com/office/drawing/2014/main" val="10000"/>
                  </a:ext>
                </a:extLst>
              </a:tr>
              <a:tr h="450682">
                <a:tc>
                  <a:txBody>
                    <a:bodyPr/>
                    <a:lstStyle/>
                    <a:p>
                      <a:pPr marL="0" algn="ctr" defTabSz="457200" rtl="0" eaLnBrk="1" latinLnBrk="0" hangingPunct="1"/>
                      <a:endParaRPr lang="en-US" sz="1100" b="1" kern="1200" dirty="0">
                        <a:solidFill>
                          <a:srgbClr val="000000"/>
                        </a:solidFill>
                        <a:latin typeface="+mj-lt"/>
                        <a:ea typeface="+mn-ea"/>
                        <a:cs typeface="+mn-cs"/>
                      </a:endParaRPr>
                    </a:p>
                  </a:txBody>
                  <a:tcPr marL="121920" marR="12192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E4E5E3"/>
                    </a:solidFill>
                  </a:tcPr>
                </a:tc>
                <a:tc>
                  <a:txBody>
                    <a:bodyPr/>
                    <a:lstStyle/>
                    <a:p>
                      <a:pPr algn="ctr"/>
                      <a:r>
                        <a:rPr lang="en-US" sz="1100" b="1" dirty="0">
                          <a:solidFill>
                            <a:srgbClr val="000000"/>
                          </a:solidFill>
                          <a:latin typeface="+mj-lt"/>
                        </a:rPr>
                        <a:t>1/1</a:t>
                      </a:r>
                    </a:p>
                  </a:txBody>
                  <a:tcPr marL="121920" marR="1219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E4E5E3"/>
                    </a:solidFill>
                  </a:tcPr>
                </a:tc>
                <a:tc>
                  <a:txBody>
                    <a:bodyPr/>
                    <a:lstStyle/>
                    <a:p>
                      <a:pPr algn="ctr"/>
                      <a:r>
                        <a:rPr lang="en-US" sz="1100" b="1" dirty="0">
                          <a:solidFill>
                            <a:srgbClr val="000000"/>
                          </a:solidFill>
                          <a:latin typeface="+mj-lt"/>
                        </a:rPr>
                        <a:t>1/8</a:t>
                      </a:r>
                    </a:p>
                  </a:txBody>
                  <a:tcPr marL="121920" marR="1219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E4E5E3"/>
                    </a:solidFill>
                  </a:tcPr>
                </a:tc>
                <a:tc>
                  <a:txBody>
                    <a:bodyPr/>
                    <a:lstStyle/>
                    <a:p>
                      <a:pPr algn="ctr"/>
                      <a:r>
                        <a:rPr lang="en-US" sz="1100" b="1" dirty="0">
                          <a:solidFill>
                            <a:srgbClr val="000000"/>
                          </a:solidFill>
                          <a:latin typeface="+mj-lt"/>
                        </a:rPr>
                        <a:t>1/15</a:t>
                      </a:r>
                    </a:p>
                  </a:txBody>
                  <a:tcPr marL="121920" marR="1219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E4E5E3"/>
                    </a:solidFill>
                  </a:tcPr>
                </a:tc>
                <a:tc>
                  <a:txBody>
                    <a:bodyPr/>
                    <a:lstStyle/>
                    <a:p>
                      <a:pPr algn="ctr"/>
                      <a:r>
                        <a:rPr lang="en-US" sz="1100" b="1" dirty="0">
                          <a:solidFill>
                            <a:srgbClr val="000000"/>
                          </a:solidFill>
                          <a:latin typeface="+mj-lt"/>
                        </a:rPr>
                        <a:t>1/22</a:t>
                      </a:r>
                    </a:p>
                  </a:txBody>
                  <a:tcPr marL="121920" marR="1219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E4E5E3"/>
                    </a:solidFill>
                  </a:tcPr>
                </a:tc>
                <a:tc>
                  <a:txBody>
                    <a:bodyPr/>
                    <a:lstStyle/>
                    <a:p>
                      <a:pPr algn="ctr"/>
                      <a:r>
                        <a:rPr lang="en-US" sz="1100" b="1" dirty="0">
                          <a:solidFill>
                            <a:srgbClr val="000000"/>
                          </a:solidFill>
                          <a:latin typeface="+mj-lt"/>
                        </a:rPr>
                        <a:t>1/29</a:t>
                      </a:r>
                    </a:p>
                  </a:txBody>
                  <a:tcPr marL="121920" marR="1219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E4E5E3"/>
                    </a:solidFill>
                  </a:tcPr>
                </a:tc>
                <a:tc>
                  <a:txBody>
                    <a:bodyPr/>
                    <a:lstStyle/>
                    <a:p>
                      <a:pPr algn="ctr"/>
                      <a:r>
                        <a:rPr lang="en-US" sz="1100" b="1" dirty="0">
                          <a:solidFill>
                            <a:srgbClr val="000000"/>
                          </a:solidFill>
                          <a:latin typeface="+mj-lt"/>
                        </a:rPr>
                        <a:t>2/5</a:t>
                      </a:r>
                    </a:p>
                  </a:txBody>
                  <a:tcPr marL="121920" marR="1219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E4E5E3"/>
                    </a:solidFill>
                  </a:tcPr>
                </a:tc>
                <a:tc>
                  <a:txBody>
                    <a:bodyPr/>
                    <a:lstStyle/>
                    <a:p>
                      <a:pPr algn="ctr"/>
                      <a:r>
                        <a:rPr lang="en-US" sz="1100" b="1" dirty="0">
                          <a:solidFill>
                            <a:srgbClr val="000000"/>
                          </a:solidFill>
                          <a:latin typeface="+mj-lt"/>
                        </a:rPr>
                        <a:t>2/12</a:t>
                      </a:r>
                    </a:p>
                  </a:txBody>
                  <a:tcPr marL="121920" marR="1219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E4E5E3"/>
                    </a:solidFill>
                  </a:tcPr>
                </a:tc>
                <a:tc>
                  <a:txBody>
                    <a:bodyPr/>
                    <a:lstStyle/>
                    <a:p>
                      <a:pPr algn="ctr"/>
                      <a:r>
                        <a:rPr lang="en-US" sz="1100" b="1" dirty="0">
                          <a:solidFill>
                            <a:srgbClr val="000000"/>
                          </a:solidFill>
                          <a:latin typeface="+mj-lt"/>
                        </a:rPr>
                        <a:t>2/19</a:t>
                      </a:r>
                    </a:p>
                  </a:txBody>
                  <a:tcPr marL="121920" marR="1219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E4E5E3"/>
                    </a:solidFill>
                  </a:tcPr>
                </a:tc>
                <a:tc>
                  <a:txBody>
                    <a:bodyPr/>
                    <a:lstStyle/>
                    <a:p>
                      <a:pPr algn="ctr"/>
                      <a:r>
                        <a:rPr lang="en-US" sz="1100" b="1" dirty="0">
                          <a:solidFill>
                            <a:srgbClr val="000000"/>
                          </a:solidFill>
                          <a:latin typeface="+mj-lt"/>
                        </a:rPr>
                        <a:t>2/26</a:t>
                      </a:r>
                    </a:p>
                  </a:txBody>
                  <a:tcPr marL="121920" marR="1219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E4E5E3"/>
                    </a:solidFill>
                  </a:tcPr>
                </a:tc>
                <a:tc>
                  <a:txBody>
                    <a:bodyPr/>
                    <a:lstStyle/>
                    <a:p>
                      <a:pPr algn="ctr"/>
                      <a:r>
                        <a:rPr lang="en-US" sz="1100" b="1" dirty="0">
                          <a:solidFill>
                            <a:srgbClr val="000000"/>
                          </a:solidFill>
                          <a:latin typeface="+mj-lt"/>
                        </a:rPr>
                        <a:t>3/5</a:t>
                      </a:r>
                    </a:p>
                  </a:txBody>
                  <a:tcPr marL="121920" marR="1219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E4E5E3"/>
                    </a:solidFill>
                  </a:tcPr>
                </a:tc>
                <a:tc>
                  <a:txBody>
                    <a:bodyPr/>
                    <a:lstStyle/>
                    <a:p>
                      <a:pPr algn="ctr"/>
                      <a:r>
                        <a:rPr lang="en-US" sz="1100" b="1" dirty="0">
                          <a:solidFill>
                            <a:srgbClr val="000000"/>
                          </a:solidFill>
                          <a:latin typeface="+mj-lt"/>
                        </a:rPr>
                        <a:t>3/12</a:t>
                      </a:r>
                    </a:p>
                  </a:txBody>
                  <a:tcPr marL="121920" marR="1219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E4E5E3"/>
                    </a:solidFill>
                  </a:tcPr>
                </a:tc>
                <a:extLst>
                  <a:ext uri="{0D108BD9-81ED-4DB2-BD59-A6C34878D82A}">
                    <a16:rowId xmlns:a16="http://schemas.microsoft.com/office/drawing/2014/main" val="10001"/>
                  </a:ext>
                </a:extLst>
              </a:tr>
              <a:tr h="1199576">
                <a:tc>
                  <a:txBody>
                    <a:bodyPr/>
                    <a:lstStyle/>
                    <a:p>
                      <a:pPr algn="ctr"/>
                      <a:r>
                        <a:rPr lang="en-US" sz="1400" b="1" dirty="0">
                          <a:solidFill>
                            <a:srgbClr val="C00000"/>
                          </a:solidFill>
                          <a:latin typeface="+mj-lt"/>
                        </a:rPr>
                        <a:t>VERIZON</a:t>
                      </a: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1276971">
                <a:tc>
                  <a:txBody>
                    <a:bodyPr/>
                    <a:lstStyle/>
                    <a:p>
                      <a:pPr algn="ctr"/>
                      <a:r>
                        <a:rPr lang="en-US" sz="1400" b="1" dirty="0">
                          <a:solidFill>
                            <a:srgbClr val="0000CC"/>
                          </a:solidFill>
                          <a:latin typeface="+mj-lt"/>
                        </a:rPr>
                        <a:t>AT&amp;T</a:t>
                      </a: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1347925">
                <a:tc>
                  <a:txBody>
                    <a:bodyPr/>
                    <a:lstStyle/>
                    <a:p>
                      <a:pPr algn="ctr"/>
                      <a:r>
                        <a:rPr lang="en-US" sz="1400" b="1" dirty="0">
                          <a:solidFill>
                            <a:srgbClr val="006600"/>
                          </a:solidFill>
                          <a:latin typeface="+mj-lt"/>
                        </a:rPr>
                        <a:t>SPRINT</a:t>
                      </a: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1147310">
                <a:tc>
                  <a:txBody>
                    <a:bodyPr/>
                    <a:lstStyle/>
                    <a:p>
                      <a:pPr algn="ctr"/>
                      <a:r>
                        <a:rPr lang="en-US" sz="1400" b="1" dirty="0">
                          <a:solidFill>
                            <a:srgbClr val="7030A0"/>
                          </a:solidFill>
                          <a:latin typeface="+mj-lt"/>
                        </a:rPr>
                        <a:t>T-MOBILE</a:t>
                      </a: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bl>
          </a:graphicData>
        </a:graphic>
      </p:graphicFrame>
      <p:sp>
        <p:nvSpPr>
          <p:cNvPr id="39" name="Title 1"/>
          <p:cNvSpPr txBox="1">
            <a:spLocks/>
          </p:cNvSpPr>
          <p:nvPr/>
        </p:nvSpPr>
        <p:spPr bwMode="gray">
          <a:xfrm>
            <a:off x="285141" y="140048"/>
            <a:ext cx="9448800" cy="361127"/>
          </a:xfrm>
          <a:prstGeom prst="rect">
            <a:avLst/>
          </a:prstGeom>
        </p:spPr>
        <p:txBody>
          <a:bodyPr vert="horz" lIns="0" tIns="0" rIns="0" bIns="0" rtlCol="0" anchor="t" anchorCtr="0">
            <a:normAutofit/>
          </a:bodyPr>
          <a:lstStyle>
            <a:lvl1pPr algn="l" defTabSz="457200" rtl="0" eaLnBrk="1" latinLnBrk="0" hangingPunct="1">
              <a:lnSpc>
                <a:spcPct val="90000"/>
              </a:lnSpc>
              <a:spcBef>
                <a:spcPct val="0"/>
              </a:spcBef>
              <a:buNone/>
              <a:defRPr sz="2600" b="1" kern="1200">
                <a:solidFill>
                  <a:schemeClr val="accent1"/>
                </a:solidFill>
                <a:latin typeface="+mj-lt"/>
                <a:ea typeface="+mj-ea"/>
                <a:cs typeface="+mj-cs"/>
              </a:defRPr>
            </a:lvl1pPr>
          </a:lstStyle>
          <a:p>
            <a:pPr marL="0" marR="0" lvl="0" indent="0" algn="l" defTabSz="457200" rtl="0" eaLnBrk="1" fontAlgn="auto" latinLnBrk="0" hangingPunct="1">
              <a:lnSpc>
                <a:spcPct val="90000"/>
              </a:lnSpc>
              <a:spcBef>
                <a:spcPct val="0"/>
              </a:spcBef>
              <a:spcAft>
                <a:spcPts val="0"/>
              </a:spcAft>
              <a:buClrTx/>
              <a:buSzTx/>
              <a:buFontTx/>
              <a:buNone/>
              <a:tabLst/>
              <a:defRPr/>
            </a:pPr>
            <a:r>
              <a:rPr kumimoji="0" lang="en-US" sz="2600" b="1" i="0" u="none" strike="noStrike" kern="1200" cap="none" spc="0" normalizeH="0" baseline="0" noProof="0" dirty="0">
                <a:ln>
                  <a:noFill/>
                </a:ln>
                <a:solidFill>
                  <a:srgbClr val="CD040B"/>
                </a:solidFill>
                <a:effectLst/>
                <a:uLnTx/>
                <a:uFillTx/>
                <a:latin typeface="NeueHaasGroteskDisp Std"/>
                <a:ea typeface="+mj-ea"/>
                <a:cs typeface="+mj-cs"/>
              </a:rPr>
              <a:t>Competitive BOGO Offers</a:t>
            </a:r>
          </a:p>
        </p:txBody>
      </p:sp>
      <p:sp>
        <p:nvSpPr>
          <p:cNvPr id="45" name="TextBox 44"/>
          <p:cNvSpPr txBox="1"/>
          <p:nvPr/>
        </p:nvSpPr>
        <p:spPr>
          <a:xfrm>
            <a:off x="10712369" y="52389"/>
            <a:ext cx="88998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1" u="none" strike="noStrike" kern="0" cap="none" spc="0" normalizeH="0" baseline="0" noProof="0" dirty="0">
                <a:ln>
                  <a:noFill/>
                </a:ln>
                <a:solidFill>
                  <a:srgbClr val="000000"/>
                </a:solidFill>
                <a:effectLst/>
                <a:uLnTx/>
                <a:uFillTx/>
                <a:latin typeface="NeueHaasGroteskText Std"/>
                <a:ea typeface="+mn-ea"/>
                <a:cs typeface="+mn-cs"/>
              </a:rPr>
              <a:t>as of 3/07/18</a:t>
            </a:r>
          </a:p>
        </p:txBody>
      </p:sp>
      <p:sp>
        <p:nvSpPr>
          <p:cNvPr id="49" name="Slide Number Placeholder 4"/>
          <p:cNvSpPr>
            <a:spLocks noGrp="1"/>
          </p:cNvSpPr>
          <p:nvPr>
            <p:ph type="sldNum" sz="quarter" idx="12"/>
          </p:nvPr>
        </p:nvSpPr>
        <p:spPr>
          <a:xfrm>
            <a:off x="11277600" y="6419088"/>
            <a:ext cx="304800" cy="228600"/>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rgbClr val="000000"/>
                </a:solidFill>
                <a:effectLst/>
                <a:uLnTx/>
                <a:uFillTx/>
                <a:latin typeface="NeueHaasGroteskText Std"/>
                <a:ea typeface="+mn-ea"/>
                <a:cs typeface="+mn-cs"/>
              </a:rPr>
              <a:t>7</a:t>
            </a:r>
            <a:endParaRPr kumimoji="0" lang="en-US" sz="700" b="0" i="0" u="none" strike="noStrike" kern="0" cap="none" spc="0" normalizeH="0" baseline="0" noProof="0" dirty="0">
              <a:ln>
                <a:noFill/>
              </a:ln>
              <a:solidFill>
                <a:srgbClr val="000000"/>
              </a:solidFill>
              <a:effectLst/>
              <a:uLnTx/>
              <a:uFillTx/>
              <a:latin typeface="NeueHaasGroteskText Std"/>
              <a:ea typeface="+mn-ea"/>
              <a:cs typeface="+mn-cs"/>
            </a:endParaRPr>
          </a:p>
        </p:txBody>
      </p:sp>
      <p:sp>
        <p:nvSpPr>
          <p:cNvPr id="29" name="TextBox 28"/>
          <p:cNvSpPr txBox="1"/>
          <p:nvPr/>
        </p:nvSpPr>
        <p:spPr>
          <a:xfrm>
            <a:off x="8432800" y="6562868"/>
            <a:ext cx="3556000"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solidFill>
                  <a:sysClr val="windowText" lastClr="000000"/>
                </a:solidFill>
                <a:effectLst/>
                <a:uLnTx/>
                <a:uFillTx/>
                <a:latin typeface="NeueHaasGroteskText Std"/>
                <a:ea typeface="+mn-ea"/>
                <a:cs typeface="+mn-cs"/>
              </a:rPr>
              <a:t>*AAL – Add a line to Qualify</a:t>
            </a:r>
          </a:p>
        </p:txBody>
      </p:sp>
      <p:sp>
        <p:nvSpPr>
          <p:cNvPr id="25" name="Rectangle: Rounded Corners 24"/>
          <p:cNvSpPr/>
          <p:nvPr/>
        </p:nvSpPr>
        <p:spPr>
          <a:xfrm>
            <a:off x="5798779" y="6562868"/>
            <a:ext cx="488272" cy="215444"/>
          </a:xfrm>
          <a:prstGeom prst="roundRect">
            <a:avLst/>
          </a:prstGeom>
          <a:solidFill>
            <a:srgbClr val="FFC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NeueHaasGroteskText Std"/>
              <a:ea typeface="+mn-ea"/>
              <a:cs typeface="+mn-cs"/>
            </a:endParaRPr>
          </a:p>
        </p:txBody>
      </p:sp>
      <p:sp>
        <p:nvSpPr>
          <p:cNvPr id="50" name="TextBox 49"/>
          <p:cNvSpPr txBox="1"/>
          <p:nvPr/>
        </p:nvSpPr>
        <p:spPr>
          <a:xfrm>
            <a:off x="6205179" y="6532437"/>
            <a:ext cx="1857368"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solidFill>
                  <a:sysClr val="windowText" lastClr="000000"/>
                </a:solidFill>
                <a:effectLst/>
                <a:uLnTx/>
                <a:uFillTx/>
                <a:latin typeface="NeueHaasGroteskText Std"/>
                <a:ea typeface="+mn-ea"/>
                <a:cs typeface="+mn-cs"/>
              </a:rPr>
              <a:t>- Additional explanation textbox</a:t>
            </a:r>
          </a:p>
        </p:txBody>
      </p:sp>
      <p:sp>
        <p:nvSpPr>
          <p:cNvPr id="36" name="Rounded Rectangle 39">
            <a:extLst>
              <a:ext uri="{FF2B5EF4-FFF2-40B4-BE49-F238E27FC236}">
                <a16:creationId xmlns:a16="http://schemas.microsoft.com/office/drawing/2014/main" id="{57EDDE32-C231-4901-89ED-4357D4144626}"/>
              </a:ext>
            </a:extLst>
          </p:cNvPr>
          <p:cNvSpPr/>
          <p:nvPr/>
        </p:nvSpPr>
        <p:spPr>
          <a:xfrm>
            <a:off x="1107074" y="5143487"/>
            <a:ext cx="10669036" cy="326198"/>
          </a:xfrm>
          <a:prstGeom prst="roundRect">
            <a:avLst>
              <a:gd name="adj" fmla="val 16667"/>
            </a:avLst>
          </a:prstGeom>
          <a:solidFill>
            <a:schemeClr val="accent2"/>
          </a:solidFill>
          <a:ln w="952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0" rIns="45720" rtlCol="0" anchor="ctr"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7030A0"/>
                </a:solidFill>
                <a:effectLst/>
                <a:uLnTx/>
                <a:uFillTx/>
                <a:latin typeface="NeueHaasGroteskText Std"/>
                <a:ea typeface="+mn-ea"/>
                <a:cs typeface="+mn-cs"/>
              </a:rPr>
              <a:t>BOGOF LG G6, V20, V30 and V30+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srgbClr val="7030A0"/>
                </a:solidFill>
                <a:effectLst/>
                <a:uLnTx/>
                <a:uFillTx/>
                <a:latin typeface="NeueHaasGroteskText Std"/>
                <a:ea typeface="+mn-ea"/>
                <a:cs typeface="+mn-cs"/>
              </a:rPr>
              <a:t>(11/17…)</a:t>
            </a:r>
          </a:p>
        </p:txBody>
      </p:sp>
      <p:sp>
        <p:nvSpPr>
          <p:cNvPr id="30" name="Rounded Rectangle 32">
            <a:extLst>
              <a:ext uri="{FF2B5EF4-FFF2-40B4-BE49-F238E27FC236}">
                <a16:creationId xmlns:a16="http://schemas.microsoft.com/office/drawing/2014/main" id="{B5B8ECC5-0882-480D-9855-DEA75C6EA437}"/>
              </a:ext>
            </a:extLst>
          </p:cNvPr>
          <p:cNvSpPr/>
          <p:nvPr/>
        </p:nvSpPr>
        <p:spPr>
          <a:xfrm>
            <a:off x="1107076" y="3082061"/>
            <a:ext cx="10669034" cy="338128"/>
          </a:xfrm>
          <a:prstGeom prst="roundRect">
            <a:avLst/>
          </a:prstGeom>
          <a:solidFill>
            <a:srgbClr val="DDDDDD"/>
          </a:solidFill>
          <a:ln w="952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0" rIns="45720" rtlCol="0" anchor="ctr" anchorCtr="0"/>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0070C0"/>
                </a:solidFill>
                <a:effectLst/>
                <a:uLnTx/>
                <a:uFillTx/>
                <a:latin typeface="NeueHaasGroteskText Std"/>
                <a:ea typeface="+mn-ea"/>
                <a:cs typeface="+mn-cs"/>
              </a:rPr>
              <a:t>BOGOF iPhone 8, 64 GB</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0070C0"/>
                </a:solidFill>
                <a:effectLst/>
                <a:uLnTx/>
                <a:uFillTx/>
                <a:latin typeface="NeueHaasGroteskText Std"/>
                <a:ea typeface="+mn-ea"/>
                <a:cs typeface="+mn-cs"/>
              </a:rPr>
              <a:t>(12/18-…)</a:t>
            </a:r>
            <a:endParaRPr kumimoji="0" lang="en-US" sz="1000" b="1" i="0" u="none" strike="noStrike" kern="0" cap="none" spc="0" normalizeH="0" baseline="0" noProof="0" dirty="0">
              <a:ln>
                <a:noFill/>
              </a:ln>
              <a:solidFill>
                <a:srgbClr val="0070C0"/>
              </a:solidFill>
              <a:effectLst/>
              <a:uLnTx/>
              <a:uFillTx/>
              <a:latin typeface="NeueHaasGroteskText Std"/>
              <a:ea typeface="+mn-ea"/>
              <a:cs typeface="+mn-cs"/>
            </a:endParaRPr>
          </a:p>
        </p:txBody>
      </p:sp>
      <p:sp>
        <p:nvSpPr>
          <p:cNvPr id="26" name="Rounded Rectangle 32">
            <a:extLst>
              <a:ext uri="{FF2B5EF4-FFF2-40B4-BE49-F238E27FC236}">
                <a16:creationId xmlns:a16="http://schemas.microsoft.com/office/drawing/2014/main" id="{50A796E8-BAC8-4C12-A4AD-5CDC83BA9F6B}"/>
              </a:ext>
            </a:extLst>
          </p:cNvPr>
          <p:cNvSpPr/>
          <p:nvPr/>
        </p:nvSpPr>
        <p:spPr>
          <a:xfrm>
            <a:off x="1107074" y="3420189"/>
            <a:ext cx="10669037" cy="348004"/>
          </a:xfrm>
          <a:prstGeom prst="roundRect">
            <a:avLst>
              <a:gd name="adj" fmla="val 16667"/>
            </a:avLst>
          </a:prstGeom>
          <a:solidFill>
            <a:srgbClr val="DDDDDD"/>
          </a:solidFill>
          <a:ln w="952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0" rIns="45720" rtlCol="0" anchor="ctr" anchorCtr="0"/>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0070C0"/>
                </a:solidFill>
                <a:effectLst/>
                <a:uLnTx/>
                <a:uFillTx/>
                <a:latin typeface="NeueHaasGroteskText Std"/>
                <a:ea typeface="+mn-ea"/>
                <a:cs typeface="+mn-cs"/>
              </a:rPr>
              <a:t>BOGOF: LG V30, LG G6</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0070C0"/>
                </a:solidFill>
                <a:effectLst/>
                <a:uLnTx/>
                <a:uFillTx/>
                <a:latin typeface="NeueHaasGroteskText Std"/>
                <a:ea typeface="+mn-ea"/>
                <a:cs typeface="+mn-cs"/>
              </a:rPr>
              <a:t>(12/1-…)</a:t>
            </a:r>
          </a:p>
        </p:txBody>
      </p:sp>
      <p:sp>
        <p:nvSpPr>
          <p:cNvPr id="24" name="Rounded Rectangle 39">
            <a:extLst>
              <a:ext uri="{FF2B5EF4-FFF2-40B4-BE49-F238E27FC236}">
                <a16:creationId xmlns:a16="http://schemas.microsoft.com/office/drawing/2014/main" id="{B21BC46B-07A0-4DAF-81AC-2E460D6B4219}"/>
              </a:ext>
            </a:extLst>
          </p:cNvPr>
          <p:cNvSpPr/>
          <p:nvPr/>
        </p:nvSpPr>
        <p:spPr>
          <a:xfrm>
            <a:off x="2798618" y="5486400"/>
            <a:ext cx="6686716" cy="360957"/>
          </a:xfrm>
          <a:prstGeom prst="roundRect">
            <a:avLst>
              <a:gd name="adj" fmla="val 16667"/>
            </a:avLst>
          </a:prstGeom>
          <a:solidFill>
            <a:schemeClr val="accent2"/>
          </a:solidFill>
          <a:ln w="952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0" rIns="45720" rtlCol="0" anchor="ctr"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7030A0"/>
                </a:solidFill>
                <a:effectLst/>
                <a:uLnTx/>
                <a:uFillTx/>
                <a:latin typeface="NeueHaasGroteskText Std"/>
                <a:ea typeface="+mn-ea"/>
                <a:cs typeface="+mn-cs"/>
              </a:rPr>
              <a:t>BOGOF Galaxy S8, S8+, S8 Active and Note8 </a:t>
            </a:r>
            <a:r>
              <a:rPr kumimoji="0" lang="en-US" sz="900" b="1" i="0" u="none" strike="noStrike" kern="0" cap="none" spc="0" normalizeH="0" baseline="0" noProof="0" dirty="0">
                <a:ln>
                  <a:noFill/>
                </a:ln>
                <a:solidFill>
                  <a:srgbClr val="7030A0"/>
                </a:solidFill>
                <a:effectLst/>
                <a:uLnTx/>
                <a:uFillTx/>
                <a:latin typeface="NeueHaasGroteskText Std"/>
                <a:ea typeface="+mn-ea"/>
                <a:cs typeface="+mn-cs"/>
              </a:rPr>
              <a:t>(1/12-3/1)</a:t>
            </a:r>
          </a:p>
        </p:txBody>
      </p:sp>
      <p:sp>
        <p:nvSpPr>
          <p:cNvPr id="27" name="Rounded Rectangle 39">
            <a:extLst>
              <a:ext uri="{FF2B5EF4-FFF2-40B4-BE49-F238E27FC236}">
                <a16:creationId xmlns:a16="http://schemas.microsoft.com/office/drawing/2014/main" id="{83AB82E5-CBE6-4310-9C13-08AD1A76B23D}"/>
              </a:ext>
            </a:extLst>
          </p:cNvPr>
          <p:cNvSpPr/>
          <p:nvPr/>
        </p:nvSpPr>
        <p:spPr>
          <a:xfrm>
            <a:off x="2798618" y="5868552"/>
            <a:ext cx="8977492" cy="376748"/>
          </a:xfrm>
          <a:prstGeom prst="roundRect">
            <a:avLst>
              <a:gd name="adj" fmla="val 16667"/>
            </a:avLst>
          </a:prstGeom>
          <a:solidFill>
            <a:schemeClr val="accent2"/>
          </a:solidFill>
          <a:ln w="952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0" rIns="45720" rtlCol="0" anchor="ctr"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7030A0"/>
                </a:solidFill>
                <a:effectLst/>
                <a:uLnTx/>
                <a:uFillTx/>
                <a:latin typeface="NeueHaasGroteskText Std"/>
                <a:ea typeface="+mn-ea"/>
                <a:cs typeface="+mn-cs"/>
              </a:rPr>
              <a:t>BOGOF iPhone 8, 8 Plus, X (1/12…)</a:t>
            </a:r>
          </a:p>
        </p:txBody>
      </p:sp>
      <p:sp>
        <p:nvSpPr>
          <p:cNvPr id="32" name="Rounded Rectangle 32">
            <a:extLst>
              <a:ext uri="{FF2B5EF4-FFF2-40B4-BE49-F238E27FC236}">
                <a16:creationId xmlns:a16="http://schemas.microsoft.com/office/drawing/2014/main" id="{C2397605-11CC-4D9F-88B1-2377371C5D3C}"/>
              </a:ext>
            </a:extLst>
          </p:cNvPr>
          <p:cNvSpPr/>
          <p:nvPr/>
        </p:nvSpPr>
        <p:spPr>
          <a:xfrm>
            <a:off x="1107075" y="2559464"/>
            <a:ext cx="10669037" cy="283914"/>
          </a:xfrm>
          <a:prstGeom prst="roundRect">
            <a:avLst/>
          </a:prstGeom>
          <a:solidFill>
            <a:srgbClr val="DDDDDD"/>
          </a:solidFill>
          <a:ln w="952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0" rIns="45720" rtlCol="0" anchor="ctr" anchorCtr="0"/>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1" i="0" u="none" strike="noStrike" kern="1200" cap="none" spc="0" normalizeH="0" baseline="0" noProof="0" dirty="0">
                <a:ln>
                  <a:noFill/>
                </a:ln>
                <a:solidFill>
                  <a:srgbClr val="0070C0"/>
                </a:solidFill>
                <a:effectLst/>
                <a:uLnTx/>
                <a:uFillTx/>
                <a:latin typeface="NeueHaasGroteskText Std"/>
                <a:ea typeface="+mn-ea"/>
                <a:cs typeface="+mn-cs"/>
              </a:rPr>
              <a:t>BOGOF</a:t>
            </a:r>
            <a:r>
              <a:rPr kumimoji="0" lang="en-US" sz="1000" b="1" i="0" u="none" strike="noStrike" kern="1200" cap="none" spc="0" normalizeH="0" baseline="0" noProof="0" dirty="0">
                <a:ln>
                  <a:noFill/>
                </a:ln>
                <a:solidFill>
                  <a:srgbClr val="0070C0"/>
                </a:solidFill>
                <a:effectLst/>
                <a:uLnTx/>
                <a:uFillTx/>
                <a:latin typeface="NeueHaasGroteskText Std"/>
                <a:ea typeface="+mn-ea"/>
                <a:cs typeface="+mn-cs"/>
              </a:rPr>
              <a:t> SS Galaxy S8, S8+, S8 Active</a:t>
            </a:r>
            <a:endParaRPr kumimoji="0" lang="en-US" sz="900" b="1" i="0" u="none" strike="noStrike" kern="1200" cap="none" spc="0" normalizeH="0" baseline="0" noProof="0" dirty="0">
              <a:ln>
                <a:noFill/>
              </a:ln>
              <a:solidFill>
                <a:srgbClr val="0070C0"/>
              </a:solidFill>
              <a:effectLst/>
              <a:uLnTx/>
              <a:uFillTx/>
              <a:latin typeface="NeueHaasGroteskText Std"/>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0070C0"/>
                </a:solidFill>
                <a:effectLst/>
                <a:uLnTx/>
                <a:uFillTx/>
                <a:latin typeface="NeueHaasGroteskText Std"/>
                <a:ea typeface="+mn-ea"/>
                <a:cs typeface="+mn-cs"/>
              </a:rPr>
              <a:t>(12/18-…)</a:t>
            </a:r>
            <a:endParaRPr kumimoji="0" lang="en-US" sz="900" b="1" i="0" u="none" strike="noStrike" kern="0" cap="none" spc="0" normalizeH="0" baseline="0" noProof="0" dirty="0">
              <a:ln>
                <a:noFill/>
              </a:ln>
              <a:solidFill>
                <a:srgbClr val="0070C0"/>
              </a:solidFill>
              <a:effectLst/>
              <a:uLnTx/>
              <a:uFillTx/>
              <a:latin typeface="NeueHaasGroteskText Std"/>
              <a:ea typeface="+mn-ea"/>
              <a:cs typeface="+mn-cs"/>
            </a:endParaRPr>
          </a:p>
        </p:txBody>
      </p:sp>
      <p:sp>
        <p:nvSpPr>
          <p:cNvPr id="34" name="Rounded Rectangle 32">
            <a:extLst>
              <a:ext uri="{FF2B5EF4-FFF2-40B4-BE49-F238E27FC236}">
                <a16:creationId xmlns:a16="http://schemas.microsoft.com/office/drawing/2014/main" id="{348A732D-9F24-4278-81D7-190DA999FC98}"/>
              </a:ext>
            </a:extLst>
          </p:cNvPr>
          <p:cNvSpPr/>
          <p:nvPr/>
        </p:nvSpPr>
        <p:spPr>
          <a:xfrm>
            <a:off x="4341104" y="1603173"/>
            <a:ext cx="2918675" cy="415701"/>
          </a:xfrm>
          <a:prstGeom prst="roundRect">
            <a:avLst/>
          </a:prstGeom>
          <a:solidFill>
            <a:srgbClr val="DDDDDD"/>
          </a:solidFill>
          <a:ln w="952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0" rIns="45720" rtlCol="0" anchor="ctr" anchorCtr="0"/>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C00000"/>
                </a:solidFill>
                <a:effectLst/>
                <a:uLnTx/>
                <a:uFillTx/>
                <a:latin typeface="NeueHaasGroteskText Std"/>
                <a:ea typeface="+mn-ea"/>
                <a:cs typeface="+mn-cs"/>
              </a:rPr>
              <a:t>BOGOF Android phones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C00000"/>
                </a:solidFill>
                <a:effectLst/>
                <a:uLnTx/>
                <a:uFillTx/>
                <a:latin typeface="NeueHaasGroteskText Std"/>
                <a:ea typeface="+mn-ea"/>
                <a:cs typeface="+mn-cs"/>
              </a:rPr>
              <a:t>(1/24-2/15)</a:t>
            </a:r>
            <a:endParaRPr kumimoji="0" lang="en-US" sz="1000" b="1" i="0" u="none" strike="noStrike" kern="0" cap="none" spc="0" normalizeH="0" baseline="0" noProof="0" dirty="0">
              <a:ln>
                <a:noFill/>
              </a:ln>
              <a:solidFill>
                <a:srgbClr val="C00000"/>
              </a:solidFill>
              <a:effectLst/>
              <a:uLnTx/>
              <a:uFillTx/>
              <a:latin typeface="NeueHaasGroteskText Std"/>
              <a:ea typeface="+mn-ea"/>
              <a:cs typeface="+mn-cs"/>
            </a:endParaRPr>
          </a:p>
        </p:txBody>
      </p:sp>
      <p:sp>
        <p:nvSpPr>
          <p:cNvPr id="28" name="Rounded Rectangle 32">
            <a:extLst>
              <a:ext uri="{FF2B5EF4-FFF2-40B4-BE49-F238E27FC236}">
                <a16:creationId xmlns:a16="http://schemas.microsoft.com/office/drawing/2014/main" id="{CD20429D-27F2-4E60-B107-CC0E080B0170}"/>
              </a:ext>
            </a:extLst>
          </p:cNvPr>
          <p:cNvSpPr/>
          <p:nvPr/>
        </p:nvSpPr>
        <p:spPr>
          <a:xfrm>
            <a:off x="5006110" y="2055119"/>
            <a:ext cx="4581224" cy="420895"/>
          </a:xfrm>
          <a:prstGeom prst="roundRect">
            <a:avLst/>
          </a:prstGeom>
          <a:solidFill>
            <a:srgbClr val="DDDDDD"/>
          </a:solidFill>
          <a:ln w="952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0" rIns="45720" rtlCol="0" anchor="ctr" anchorCtr="0"/>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C00000"/>
                </a:solidFill>
                <a:effectLst/>
                <a:uLnTx/>
                <a:uFillTx/>
                <a:latin typeface="NeueHaasGroteskText Std"/>
                <a:ea typeface="+mn-ea"/>
                <a:cs typeface="+mn-cs"/>
              </a:rPr>
              <a:t>BOGOF iPhone phones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C00000"/>
                </a:solidFill>
                <a:effectLst/>
                <a:uLnTx/>
                <a:uFillTx/>
                <a:latin typeface="NeueHaasGroteskText Std"/>
                <a:ea typeface="+mn-ea"/>
                <a:cs typeface="+mn-cs"/>
              </a:rPr>
              <a:t>(1/29-3/2)</a:t>
            </a:r>
            <a:endParaRPr kumimoji="0" lang="en-US" sz="1000" b="1" i="0" u="none" strike="noStrike" kern="0" cap="none" spc="0" normalizeH="0" baseline="0" noProof="0" dirty="0">
              <a:ln>
                <a:noFill/>
              </a:ln>
              <a:solidFill>
                <a:srgbClr val="C00000"/>
              </a:solidFill>
              <a:effectLst/>
              <a:uLnTx/>
              <a:uFillTx/>
              <a:latin typeface="NeueHaasGroteskText Std"/>
              <a:ea typeface="+mn-ea"/>
              <a:cs typeface="+mn-cs"/>
            </a:endParaRPr>
          </a:p>
        </p:txBody>
      </p:sp>
      <p:sp>
        <p:nvSpPr>
          <p:cNvPr id="38" name="Rounded Rectangle 32">
            <a:extLst>
              <a:ext uri="{FF2B5EF4-FFF2-40B4-BE49-F238E27FC236}">
                <a16:creationId xmlns:a16="http://schemas.microsoft.com/office/drawing/2014/main" id="{E6ABD9B7-84BE-457F-A2D5-D635BF2AA413}"/>
              </a:ext>
            </a:extLst>
          </p:cNvPr>
          <p:cNvSpPr/>
          <p:nvPr/>
        </p:nvSpPr>
        <p:spPr>
          <a:xfrm>
            <a:off x="6908800" y="2843377"/>
            <a:ext cx="1690250" cy="238684"/>
          </a:xfrm>
          <a:prstGeom prst="roundRect">
            <a:avLst/>
          </a:prstGeom>
          <a:solidFill>
            <a:srgbClr val="DDDDDD"/>
          </a:solidFill>
          <a:ln w="952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0" rIns="45720" rtlCol="0" anchor="ctr" anchorCtr="0"/>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0070C0"/>
                </a:solidFill>
                <a:effectLst/>
                <a:uLnTx/>
                <a:uFillTx/>
                <a:latin typeface="NeueHaasGroteskText Std"/>
                <a:ea typeface="+mn-ea"/>
                <a:cs typeface="+mn-cs"/>
              </a:rPr>
              <a:t>BOGOF iPhone X (2/12-2/23)</a:t>
            </a:r>
            <a:endParaRPr kumimoji="0" lang="en-US" sz="1000" b="1" i="0" u="none" strike="noStrike" kern="0" cap="none" spc="0" normalizeH="0" baseline="0" noProof="0" dirty="0">
              <a:ln>
                <a:noFill/>
              </a:ln>
              <a:solidFill>
                <a:srgbClr val="0070C0"/>
              </a:solidFill>
              <a:effectLst/>
              <a:uLnTx/>
              <a:uFillTx/>
              <a:latin typeface="NeueHaasGroteskText Std"/>
              <a:ea typeface="+mn-ea"/>
              <a:cs typeface="+mn-cs"/>
            </a:endParaRPr>
          </a:p>
        </p:txBody>
      </p:sp>
      <p:sp>
        <p:nvSpPr>
          <p:cNvPr id="51" name="Down Arrow Callout 41"/>
          <p:cNvSpPr/>
          <p:nvPr/>
        </p:nvSpPr>
        <p:spPr>
          <a:xfrm>
            <a:off x="9817836" y="271590"/>
            <a:ext cx="963583" cy="621041"/>
          </a:xfrm>
          <a:prstGeom prst="downArrowCallout">
            <a:avLst>
              <a:gd name="adj1" fmla="val 5117"/>
              <a:gd name="adj2" fmla="val 25000"/>
              <a:gd name="adj3" fmla="val 25000"/>
              <a:gd name="adj4" fmla="val 64977"/>
            </a:avLst>
          </a:prstGeom>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ysClr val="windowText" lastClr="000000"/>
                </a:solidFill>
                <a:effectLst/>
                <a:uLnTx/>
                <a:uFillTx/>
                <a:latin typeface="NeueHaasGroteskText Std"/>
                <a:ea typeface="+mn-ea"/>
                <a:cs typeface="+mn-cs"/>
              </a:rPr>
              <a:t>TODAY</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ysClr val="windowText" lastClr="000000"/>
                </a:solidFill>
                <a:effectLst/>
                <a:uLnTx/>
                <a:uFillTx/>
                <a:latin typeface="NeueHaasGroteskText Std"/>
                <a:ea typeface="+mn-ea"/>
                <a:cs typeface="+mn-cs"/>
              </a:rPr>
              <a:t>3/07</a:t>
            </a:r>
          </a:p>
        </p:txBody>
      </p:sp>
      <p:sp>
        <p:nvSpPr>
          <p:cNvPr id="41" name="Rounded Rectangle 32">
            <a:extLst>
              <a:ext uri="{FF2B5EF4-FFF2-40B4-BE49-F238E27FC236}">
                <a16:creationId xmlns:a16="http://schemas.microsoft.com/office/drawing/2014/main" id="{E2B04116-05D7-4F64-9B0F-3C38D8B0A211}"/>
              </a:ext>
            </a:extLst>
          </p:cNvPr>
          <p:cNvSpPr/>
          <p:nvPr/>
        </p:nvSpPr>
        <p:spPr>
          <a:xfrm>
            <a:off x="8599058" y="2843377"/>
            <a:ext cx="3177056" cy="238970"/>
          </a:xfrm>
          <a:prstGeom prst="roundRect">
            <a:avLst/>
          </a:prstGeom>
          <a:solidFill>
            <a:srgbClr val="DDDDDD"/>
          </a:solidFill>
          <a:ln w="952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0" rIns="45720" rtlCol="0" anchor="ctr" anchorCtr="0"/>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0070C0"/>
                </a:solidFill>
                <a:effectLst/>
                <a:uLnTx/>
                <a:uFillTx/>
                <a:latin typeface="NeueHaasGroteskText Std"/>
                <a:ea typeface="+mn-ea"/>
                <a:cs typeface="+mn-cs"/>
              </a:rPr>
              <a:t>BOGOF ZTE Axon M (2/23-…)</a:t>
            </a:r>
            <a:endParaRPr kumimoji="0" lang="en-US" sz="1000" b="1" i="0" u="none" strike="noStrike" kern="0" cap="none" spc="0" normalizeH="0" baseline="0" noProof="0" dirty="0">
              <a:ln>
                <a:noFill/>
              </a:ln>
              <a:solidFill>
                <a:srgbClr val="0070C0"/>
              </a:solidFill>
              <a:effectLst/>
              <a:uLnTx/>
              <a:uFillTx/>
              <a:latin typeface="NeueHaasGroteskText Std"/>
              <a:ea typeface="+mn-ea"/>
              <a:cs typeface="+mn-cs"/>
            </a:endParaRPr>
          </a:p>
        </p:txBody>
      </p:sp>
      <p:cxnSp>
        <p:nvCxnSpPr>
          <p:cNvPr id="52" name="Straight Connector 51"/>
          <p:cNvCxnSpPr>
            <a:cxnSpLocks/>
            <a:stCxn id="51" idx="2"/>
          </p:cNvCxnSpPr>
          <p:nvPr/>
        </p:nvCxnSpPr>
        <p:spPr>
          <a:xfrm>
            <a:off x="10299628" y="892631"/>
            <a:ext cx="0" cy="540986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417582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BOGOF</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sp>
        <p:nvSpPr>
          <p:cNvPr id="8" name="TextBox 7">
            <a:extLst>
              <a:ext uri="{FF2B5EF4-FFF2-40B4-BE49-F238E27FC236}">
                <a16:creationId xmlns:a16="http://schemas.microsoft.com/office/drawing/2014/main" id="{5FBA941A-5E9C-4450-8F2F-61A812094DE7}"/>
              </a:ext>
            </a:extLst>
          </p:cNvPr>
          <p:cNvSpPr txBox="1"/>
          <p:nvPr/>
        </p:nvSpPr>
        <p:spPr>
          <a:xfrm>
            <a:off x="10712369" y="52389"/>
            <a:ext cx="88998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1" u="none" strike="noStrike" kern="0" cap="none" spc="0" normalizeH="0" baseline="0" noProof="0" dirty="0">
                <a:ln>
                  <a:noFill/>
                </a:ln>
                <a:solidFill>
                  <a:srgbClr val="000000"/>
                </a:solidFill>
                <a:effectLst/>
                <a:uLnTx/>
                <a:uFillTx/>
                <a:latin typeface="NeueHaasGroteskText Std"/>
                <a:ea typeface="+mn-ea"/>
                <a:cs typeface="+mn-cs"/>
              </a:rPr>
              <a:t>01/11/2018</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graphicFrame>
        <p:nvGraphicFramePr>
          <p:cNvPr id="2" name="Table 1"/>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gridCol w="1828800"/>
                <a:gridCol w="1828800"/>
                <a:gridCol w="1828800"/>
                <a:gridCol w="1828800"/>
                <a:gridCol w="1828800"/>
              </a:tblGrid>
              <a:tr h="4937760">
                <a:tc>
                  <a:txBody>
                    <a:bodyPr/>
                    <a:lstStyle/>
                    <a:p>
                      <a:r>
                        <a:rPr sz="900" b="0">
                          <a:solidFill>
                            <a:srgbClr val="000000"/>
                          </a:solidFill>
                          <a:latin typeface="NeueHaasGroteskText Std (Body)"/>
                        </a:rPr>
                        <a:t>BOGOF on the Galaxy S8, -S8+ and -Note8 via bill credit when you buy on AT&amp;T Next or Next Every Year with an eligible postpaid service (voice and data)
</a:t>
                      </a:r>
                    </a:p>
                  </a:txBody>
                  <a:tcPr>
                    <a:solidFill>
                      <a:schemeClr val="accent2"/>
                    </a:solidFill>
                  </a:tcPr>
                </a:tc>
                <a:tc>
                  <a:txBody>
                    <a:bodyPr/>
                    <a:lstStyle/>
                    <a:p>
                      <a:r>
                        <a:rPr sz="900" b="0">
                          <a:solidFill>
                            <a:srgbClr val="000000"/>
                          </a:solidFill>
                          <a:latin typeface="NeueHaasGroteskText Std (Body)"/>
                        </a:rPr>
                        <a:t>BOGOF on the Galaxy S8, -S8+ and -Note8 via bill credit when you buy on AT&amp;T Next or Next Every Year with an eligible postpaid service (voice and data)
</a:t>
                      </a:r>
                    </a:p>
                  </a:txBody>
                  <a:tcPr>
                    <a:solidFill>
                      <a:schemeClr val="accent2"/>
                    </a:solidFill>
                  </a:tcPr>
                </a:tc>
                <a:tc>
                  <a:txBody>
                    <a:bodyPr/>
                    <a:lstStyle/>
                    <a:p>
                      <a:r>
                        <a:rPr sz="900" b="0">
                          <a:solidFill>
                            <a:srgbClr val="000000"/>
                          </a:solidFill>
                          <a:latin typeface="NeueHaasGroteskText Std (Body)"/>
                        </a:rPr>
                        <a:t>BOGOF on the Galaxy S8, -S8+ and -Note8 via bill credit when you buy on AT&amp;T Next or Next Every Year with an eligible postpaid service (voice and data)
</a:t>
                      </a:r>
                    </a:p>
                  </a:txBody>
                  <a:tcPr>
                    <a:solidFill>
                      <a:schemeClr val="accent2"/>
                    </a:solidFill>
                  </a:tcPr>
                </a:tc>
                <a:tc>
                  <a:txBody>
                    <a:bodyPr/>
                    <a:lstStyle/>
                    <a:p>
                      <a:r>
                        <a:rPr sz="900" b="0">
                          <a:solidFill>
                            <a:srgbClr val="000000"/>
                          </a:solidFill>
                          <a:latin typeface="NeueHaasGroteskText Std (Body)"/>
                        </a:rPr>
                        <a:t>BOGOF on the Galaxy S8, -S8+ and -Note8 via bill credit when you buy on AT&amp;T Next or Next Every Year with an eligible postpaid service (voice and data)
</a:t>
                      </a:r>
                    </a:p>
                  </a:txBody>
                  <a:tcPr>
                    <a:solidFill>
                      <a:schemeClr val="accent2"/>
                    </a:solidFill>
                  </a:tcPr>
                </a:tc>
                <a:tc>
                  <a:txBody>
                    <a:bodyPr/>
                    <a:lstStyle/>
                    <a:p>
                      <a:r>
                        <a:rPr sz="900" b="0">
                          <a:solidFill>
                            <a:srgbClr val="000000"/>
                          </a:solidFill>
                          <a:latin typeface="NeueHaasGroteskText Std (Body)"/>
                        </a:rPr>
                        <a:t>BOGOF on the Galaxy S8, -S8+ and -Note8 via bill credit when you buy on AT&amp;T Next or Next Every Year with an eligible postpaid service (voice and data)
</a:t>
                      </a:r>
                    </a:p>
                  </a:txBody>
                  <a:tcPr>
                    <a:solidFill>
                      <a:schemeClr val="accent2"/>
                    </a:solidFill>
                  </a:tcPr>
                </a:tc>
                <a:tc>
                  <a:txBody>
                    <a:bodyPr/>
                    <a:lstStyle/>
                    <a:p>
                      <a:r>
                        <a:rPr sz="900" b="0">
                          <a:solidFill>
                            <a:srgbClr val="000000"/>
                          </a:solidFill>
                          <a:latin typeface="NeueHaasGroteskText Std (Body)"/>
                        </a:rPr>
                        <a:t>BOGOF on the Galaxy S8, -S8+ and -Note8 via bill credit when you buy on AT&amp;T Next or Next Every Year with an eligible postpaid service (voice and data)
</a:t>
                      </a:r>
                    </a:p>
                  </a:txBody>
                  <a:tcPr>
                    <a:solidFill>
                      <a:schemeClr val="accent2"/>
                    </a:solidFill>
                  </a:tcPr>
                </a:tc>
              </a:tr>
            </a:tbl>
          </a:graphicData>
        </a:graphic>
      </p:graphicFrame>
    </p:spTree>
    <p:extLst>
      <p:ext uri="{BB962C8B-B14F-4D97-AF65-F5344CB8AC3E}">
        <p14:creationId xmlns:p14="http://schemas.microsoft.com/office/powerpoint/2010/main" val="1986723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Smartphone Other</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sp>
        <p:nvSpPr>
          <p:cNvPr id="8" name="TextBox 7">
            <a:extLst>
              <a:ext uri="{FF2B5EF4-FFF2-40B4-BE49-F238E27FC236}">
                <a16:creationId xmlns:a16="http://schemas.microsoft.com/office/drawing/2014/main" id="{5FBA941A-5E9C-4450-8F2F-61A812094DE7}"/>
              </a:ext>
            </a:extLst>
          </p:cNvPr>
          <p:cNvSpPr txBox="1"/>
          <p:nvPr/>
        </p:nvSpPr>
        <p:spPr>
          <a:xfrm>
            <a:off x="10712369" y="52389"/>
            <a:ext cx="88998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1" u="none" strike="noStrike" kern="0" cap="none" spc="0" normalizeH="0" baseline="0" noProof="0" dirty="0">
                <a:ln>
                  <a:noFill/>
                </a:ln>
                <a:solidFill>
                  <a:srgbClr val="000000"/>
                </a:solidFill>
                <a:effectLst/>
                <a:uLnTx/>
                <a:uFillTx/>
                <a:latin typeface="NeueHaasGroteskText Std"/>
                <a:ea typeface="+mn-ea"/>
                <a:cs typeface="+mn-cs"/>
              </a:rPr>
              <a:t>01/11/2018</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graphicFrame>
        <p:nvGraphicFramePr>
          <p:cNvPr id="2" name="Table 1"/>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gridCol w="1828800"/>
                <a:gridCol w="1828800"/>
                <a:gridCol w="1828800"/>
                <a:gridCol w="1828800"/>
                <a:gridCol w="1828800"/>
              </a:tblGrid>
              <a:tr h="4937760">
                <a:tc>
                  <a:txBody>
                    <a:bodyPr/>
                    <a:lstStyle/>
                    <a:p>
                      <a:r>
                        <a:rPr sz="900" b="0">
                          <a:solidFill>
                            <a:srgbClr val="000000"/>
                          </a:solidFill>
                          <a:latin typeface="NeueHaasGroteskText Std (Body)"/>
                        </a:rPr>
                        <a:t>Free K20 V. (reqs. new line of service and $168.00 device payment purchase less $168.00 promo bill credit applied to account over 24 mos.) 
Get ASUS ZenFone V for $5.00/mo. (reqs. new line of activation and $240 device payment purchase less $120 promo credit applied over 24 months) 
Get Moto Z² Play for $10.00/mo with new line activation (reqs. $408 device payment purchase less $168 bill credit applied over 24 mos.) 
</a:t>
                      </a:r>
                    </a:p>
                  </a:txBody>
                  <a:tcPr>
                    <a:solidFill>
                      <a:schemeClr val="accent2"/>
                    </a:solidFill>
                  </a:tcPr>
                </a:tc>
                <a:tc>
                  <a:txBody>
                    <a:bodyPr/>
                    <a:lstStyle/>
                    <a:p>
                      <a:r>
                        <a:rPr sz="900" b="0">
                          <a:solidFill>
                            <a:srgbClr val="000000"/>
                          </a:solidFill>
                          <a:latin typeface="NeueHaasGroteskText Std (Body)"/>
                        </a:rPr>
                        <a:t>Free K20 V. (reqs. new line of service and $168.00 device payment purchase less $168.00 promo bill credit applied to account over 24 mos.) 
Get ASUS ZenFone V for $5.00/mo. (reqs. new line of activation and $240 device payment purchase less $120 promo credit applied over 24 months) 
Get Moto Z² Play for $10.00/mo with new line activation (reqs. $408 device payment purchase less $168 bill credit applied over 24 mos.) 
</a:t>
                      </a:r>
                    </a:p>
                  </a:txBody>
                  <a:tcPr>
                    <a:solidFill>
                      <a:schemeClr val="accent2"/>
                    </a:solidFill>
                  </a:tcPr>
                </a:tc>
                <a:tc>
                  <a:txBody>
                    <a:bodyPr/>
                    <a:lstStyle/>
                    <a:p>
                      <a:r>
                        <a:rPr sz="900" b="0">
                          <a:solidFill>
                            <a:srgbClr val="000000"/>
                          </a:solidFill>
                          <a:latin typeface="NeueHaasGroteskText Std (Body)"/>
                        </a:rPr>
                        <a:t>Free K20 V. (reqs. new line of service and $168.00 device payment purchase less $168.00 promo bill credit applied to account over 24 mos.) 
Get ASUS ZenFone V for $5.00/mo. (reqs. new line of activation and $240 device payment purchase less $120 promo credit applied over 24 months) 
Get Moto Z² Play for $10.00/mo with new line activation (reqs. $408 device payment purchase less $168 bill credit applied over 24 mos.) 
</a:t>
                      </a:r>
                    </a:p>
                  </a:txBody>
                  <a:tcPr>
                    <a:solidFill>
                      <a:schemeClr val="accent2"/>
                    </a:solidFill>
                  </a:tcPr>
                </a:tc>
                <a:tc>
                  <a:txBody>
                    <a:bodyPr/>
                    <a:lstStyle/>
                    <a:p>
                      <a:r>
                        <a:rPr sz="900" b="0">
                          <a:solidFill>
                            <a:srgbClr val="000000"/>
                          </a:solidFill>
                          <a:latin typeface="NeueHaasGroteskText Std (Body)"/>
                        </a:rPr>
                        <a:t>Free K20 V. (reqs. new line of service and $168.00 device payment purchase less $168.00 promo bill credit applied to account over 24 mos.) 
Get ASUS ZenFone V for $5.00/mo. (reqs. new line of activation and $240 device payment purchase less $120 promo credit applied over 24 months) 
Get Moto Z² Play for $10.00/mo with new line activation (reqs. $408 device payment purchase less $168 bill credit applied over 24 mos.) 
</a:t>
                      </a:r>
                    </a:p>
                  </a:txBody>
                  <a:tcPr>
                    <a:solidFill>
                      <a:schemeClr val="accent2"/>
                    </a:solidFill>
                  </a:tcPr>
                </a:tc>
                <a:tc>
                  <a:txBody>
                    <a:bodyPr/>
                    <a:lstStyle/>
                    <a:p>
                      <a:r>
                        <a:rPr sz="900" b="0">
                          <a:solidFill>
                            <a:srgbClr val="000000"/>
                          </a:solidFill>
                          <a:latin typeface="NeueHaasGroteskText Std (Body)"/>
                        </a:rPr>
                        <a:t>Free K20 V. (reqs. new line of service and $168.00 device payment purchase less $168.00 promo bill credit applied to account over 24 mos.) 
Get ASUS ZenFone V for $5.00/mo. (reqs. new line of activation and $240 device payment purchase less $120 promo credit applied over 24 months) 
Get Moto Z² Play for $10.00/mo with new line activation (reqs. $408 device payment purchase less $168 bill credit applied over 24 mos.) 
</a:t>
                      </a:r>
                    </a:p>
                  </a:txBody>
                  <a:tcPr>
                    <a:solidFill>
                      <a:schemeClr val="accent2"/>
                    </a:solidFill>
                  </a:tcPr>
                </a:tc>
                <a:tc>
                  <a:txBody>
                    <a:bodyPr/>
                    <a:lstStyle/>
                    <a:p>
                      <a:r>
                        <a:rPr sz="900" b="0">
                          <a:solidFill>
                            <a:srgbClr val="000000"/>
                          </a:solidFill>
                          <a:latin typeface="NeueHaasGroteskText Std (Body)"/>
                        </a:rPr>
                        <a:t>Free K20 V. (reqs. new line of service and $168.00 device payment purchase less $168.00 promo bill credit applied to account over 24 mos.) 
Get ASUS ZenFone V for $5.00/mo. (reqs. new line of activation and $240 device payment purchase less $120 promo credit applied over 24 months) 
Get Moto Z² Play for $10.00/mo with new line activation (reqs. $408 device payment purchase less $168 bill credit applied over 24 mos.) 
</a:t>
                      </a:r>
                    </a:p>
                  </a:txBody>
                  <a:tcPr>
                    <a:solidFill>
                      <a:schemeClr val="accent2"/>
                    </a:solidFill>
                  </a:tcPr>
                </a:tc>
              </a:tr>
            </a:tbl>
          </a:graphicData>
        </a:graphic>
      </p:graphicFrame>
    </p:spTree>
    <p:extLst>
      <p:ext uri="{BB962C8B-B14F-4D97-AF65-F5344CB8AC3E}">
        <p14:creationId xmlns:p14="http://schemas.microsoft.com/office/powerpoint/2010/main" val="597765643"/>
      </p:ext>
    </p:extLst>
  </p:cSld>
  <p:clrMapOvr>
    <a:masterClrMapping/>
  </p:clrMapOvr>
</p:sld>
</file>

<file path=ppt/theme/theme1.xml><?xml version="1.0" encoding="utf-8"?>
<a:theme xmlns:a="http://schemas.openxmlformats.org/drawingml/2006/main" name="VZ_PPT_4x3_NHG_v01-02_083115">
  <a:themeElements>
    <a:clrScheme name="Verizon PowerPoint 2015">
      <a:dk1>
        <a:srgbClr val="000000"/>
      </a:dk1>
      <a:lt1>
        <a:srgbClr val="FFFFFF"/>
      </a:lt1>
      <a:dk2>
        <a:srgbClr val="333333"/>
      </a:dk2>
      <a:lt2>
        <a:srgbClr val="F6F6F6"/>
      </a:lt2>
      <a:accent1>
        <a:srgbClr val="CD040B"/>
      </a:accent1>
      <a:accent2>
        <a:srgbClr val="E4E5E3"/>
      </a:accent2>
      <a:accent3>
        <a:srgbClr val="82CEAC"/>
      </a:accent3>
      <a:accent4>
        <a:srgbClr val="ABE0F9"/>
      </a:accent4>
      <a:accent5>
        <a:srgbClr val="FBD362"/>
      </a:accent5>
      <a:accent6>
        <a:srgbClr val="F9B295"/>
      </a:accent6>
      <a:hlink>
        <a:srgbClr val="0066CC"/>
      </a:hlink>
      <a:folHlink>
        <a:srgbClr val="0066CC"/>
      </a:folHlink>
    </a:clrScheme>
    <a:fontScheme name="Verizon PowerPoint 2015">
      <a:majorFont>
        <a:latin typeface="NeueHaasGroteskDisp Std"/>
        <a:ea typeface=""/>
        <a:cs typeface=""/>
      </a:majorFont>
      <a:minorFont>
        <a:latin typeface="NeueHaasGroteskText Std"/>
        <a:ea typeface=""/>
        <a:cs typeface=""/>
      </a:minorFont>
    </a:fontScheme>
    <a:fmtScheme name="Verizon PowerPoint 2015">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objectDefaults>
  <a:extraClrSchemeLst/>
</a:theme>
</file>

<file path=ppt/theme/theme2.xml><?xml version="1.0" encoding="utf-8"?>
<a:theme xmlns:a="http://schemas.openxmlformats.org/drawingml/2006/main" name="1_VZ_PPT_4x3_NHG_v01-02_083115">
  <a:themeElements>
    <a:clrScheme name="Verizon PowerPoint 2015">
      <a:dk1>
        <a:srgbClr val="000000"/>
      </a:dk1>
      <a:lt1>
        <a:srgbClr val="FFFFFF"/>
      </a:lt1>
      <a:dk2>
        <a:srgbClr val="333333"/>
      </a:dk2>
      <a:lt2>
        <a:srgbClr val="F6F6F6"/>
      </a:lt2>
      <a:accent1>
        <a:srgbClr val="CD040B"/>
      </a:accent1>
      <a:accent2>
        <a:srgbClr val="E4E5E3"/>
      </a:accent2>
      <a:accent3>
        <a:srgbClr val="82CEAC"/>
      </a:accent3>
      <a:accent4>
        <a:srgbClr val="ABE0F9"/>
      </a:accent4>
      <a:accent5>
        <a:srgbClr val="FBD362"/>
      </a:accent5>
      <a:accent6>
        <a:srgbClr val="F9B295"/>
      </a:accent6>
      <a:hlink>
        <a:srgbClr val="0066CC"/>
      </a:hlink>
      <a:folHlink>
        <a:srgbClr val="0066CC"/>
      </a:folHlink>
    </a:clrScheme>
    <a:fontScheme name="Verizon PowerPoint 2015">
      <a:majorFont>
        <a:latin typeface="NeueHaasGroteskDisp Std"/>
        <a:ea typeface=""/>
        <a:cs typeface=""/>
      </a:majorFont>
      <a:minorFont>
        <a:latin typeface="NeueHaasGroteskText Std"/>
        <a:ea typeface=""/>
        <a:cs typeface=""/>
      </a:minorFont>
    </a:fontScheme>
    <a:fmtScheme name="Verizon PowerPoint 2015">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518</Words>
  <Application>Microsoft Office PowerPoint</Application>
  <PresentationFormat>Widescreen</PresentationFormat>
  <Paragraphs>96</Paragraphs>
  <Slides>14</Slides>
  <Notes>7</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14</vt:i4>
      </vt:variant>
    </vt:vector>
  </HeadingPairs>
  <TitlesOfParts>
    <vt:vector size="22" baseType="lpstr">
      <vt:lpstr>Arial</vt:lpstr>
      <vt:lpstr>Arial Narrow</vt:lpstr>
      <vt:lpstr>Calibri</vt:lpstr>
      <vt:lpstr>NeueHaasGroteskDisp Std</vt:lpstr>
      <vt:lpstr>NeueHaasGroteskText Std</vt:lpstr>
      <vt:lpstr>Times New Roman</vt:lpstr>
      <vt:lpstr>VZ_PPT_4x3_NHG_v01-02_083115</vt:lpstr>
      <vt:lpstr>1_VZ_PPT_4x3_NHG_v01-02_083115</vt:lpstr>
      <vt:lpstr>Competitive Pricing Landscape</vt:lpstr>
      <vt:lpstr>Smartphone: Competitive View</vt:lpstr>
      <vt:lpstr>Smartphone: Competitive View</vt:lpstr>
      <vt:lpstr>Smartphone: Competitive View</vt:lpstr>
      <vt:lpstr>Smartphone: Competitive View</vt:lpstr>
      <vt:lpstr>Smartphone: Competitive 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Competitive Pricing Landscape</dc:title>
  <dc:creator>Amanda Friedman</dc:creator>
  <cp:lastModifiedBy>Amanda Friedman</cp:lastModifiedBy>
  <cp:revision>3</cp:revision>
  <dcterms:created xsi:type="dcterms:W3CDTF">2018-03-07T12:14:23Z</dcterms:created>
  <dcterms:modified xsi:type="dcterms:W3CDTF">2018-03-07T15:41:30Z</dcterms:modified>
</cp:coreProperties>
</file>