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March 13,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as of 03/13/2018</a:t>
            </a:r>
          </a:p>
        </p:txBody>
      </p: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03/13/2018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505</Words>
  <Application>Microsoft Office PowerPoint</Application>
  <PresentationFormat>Widescreen</PresentationFormat>
  <Paragraphs>88</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5</cp:revision>
  <dcterms:created xsi:type="dcterms:W3CDTF">2018-03-07T12:14:23Z</dcterms:created>
  <dcterms:modified xsi:type="dcterms:W3CDTF">2018-03-13T15:31:31Z</dcterms:modified>
</cp:coreProperties>
</file>