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1013948" cy="1333500"/>
        </p:xfrm>
        <a:graphic>
          <a:graphicData uri="http://schemas.openxmlformats.org/drawingml/2006/table">
            <a:tbl>
              <a:tblPr firstRow="1" bandRow="1">
                <a:tableStyleId>{5C22544A-7EE6-4342-B048-85BDC9FD1C3A}</a:tableStyleId>
              </a:tblPr>
              <a:tblGrid>
                <a:gridCol w="2011680"/>
                <a:gridCol w="818388"/>
                <a:gridCol w="818388"/>
                <a:gridCol w="818388"/>
                <a:gridCol w="818388"/>
                <a:gridCol w="818388"/>
                <a:gridCol w="818388"/>
                <a:gridCol w="818388"/>
                <a:gridCol w="818388"/>
                <a:gridCol w="818388"/>
                <a:gridCol w="818388"/>
                <a:gridCol w="818388"/>
              </a:tblGrid>
              <a:tr h="457200">
                <a:tc>
                  <a:txBody>
                    <a:bodyPr/>
                    <a:lstStyle/>
                    <a:p/>
                  </a:txBody>
                  <a:tcPr>
                    <a:solidFill>
                      <a:srgbClr val="FF0000"/>
                    </a:solidFill>
                  </a:tcPr>
                </a:tc>
                <a:tc>
                  <a:txBody>
                    <a:bodyPr/>
                    <a:lstStyle/>
                    <a:p/>
                  </a:txBody>
                  <a:tcPr>
                    <a:solidFill>
                      <a:srgbClr val="FF0000"/>
                    </a:solidFill>
                  </a:tcPr>
                </a:tc>
                <a:tc>
                  <a:txBody>
                    <a:bodyPr/>
                    <a:lstStyle/>
                    <a:p/>
                  </a:txBody>
                  <a:tcPr>
                    <a:solidFill>
                      <a:srgbClr val="FF0000"/>
                    </a:solidFill>
                  </a:tcPr>
                </a:tc>
                <a:tc>
                  <a:txBody>
                    <a:bodyPr/>
                    <a:lstStyle/>
                    <a:p/>
                  </a:txBody>
                  <a:tcPr>
                    <a:solidFill>
                      <a:srgbClr val="FF0000"/>
                    </a:solidFill>
                  </a:tcPr>
                </a:tc>
                <a:tc>
                  <a:txBody>
                    <a:bodyPr/>
                    <a:lstStyle/>
                    <a:p/>
                  </a:txBody>
                  <a:tcPr>
                    <a:solidFill>
                      <a:srgbClr val="0070C0"/>
                    </a:solidFill>
                  </a:tcPr>
                </a:tc>
                <a:tc>
                  <a:txBody>
                    <a:bodyPr/>
                    <a:lstStyle/>
                    <a:p/>
                  </a:txBody>
                  <a:tcPr>
                    <a:solidFill>
                      <a:srgbClr val="0070C0"/>
                    </a:solidFill>
                  </a:tcPr>
                </a:tc>
                <a:tc>
                  <a:txBody>
                    <a:bodyPr/>
                    <a:lstStyle/>
                    <a:p/>
                  </a:txBody>
                  <a:tcPr>
                    <a:solidFill>
                      <a:srgbClr val="D2669F"/>
                    </a:solidFill>
                  </a:tcPr>
                </a:tc>
                <a:tc>
                  <a:txBody>
                    <a:bodyPr/>
                    <a:lstStyle/>
                    <a:p/>
                  </a:txBody>
                  <a:tcPr>
                    <a:solidFill>
                      <a:srgbClr val="D2669F"/>
                    </a:solidFill>
                  </a:tcPr>
                </a:tc>
                <a:tc>
                  <a:txBody>
                    <a:bodyPr/>
                    <a:lstStyle/>
                    <a:p/>
                  </a:txBody>
                  <a:tcPr>
                    <a:solidFill>
                      <a:srgbClr val="D2669F"/>
                    </a:solidFill>
                  </a:tcPr>
                </a:tc>
                <a:tc>
                  <a:txBody>
                    <a:bodyPr/>
                    <a:lstStyle/>
                    <a:p/>
                  </a:txBody>
                  <a:tcPr>
                    <a:solidFill>
                      <a:srgbClr val="4A9A4D"/>
                    </a:solidFill>
                  </a:tcPr>
                </a:tc>
                <a:tc>
                  <a:txBody>
                    <a:bodyPr/>
                    <a:lstStyle/>
                    <a:p/>
                  </a:txBody>
                  <a:tcPr>
                    <a:solidFill>
                      <a:srgbClr val="4A9A4D"/>
                    </a:solidFill>
                  </a:tcPr>
                </a:tc>
                <a:tc>
                  <a:txBody>
                    <a:bodyPr/>
                    <a:lstStyle/>
                    <a:p/>
                  </a:txBody>
                  <a:tcPr>
                    <a:solidFill>
                      <a:srgbClr val="4A9A4D"/>
                    </a:solidFill>
                  </a:tcPr>
                </a:tc>
              </a:tr>
              <a:tr h="38100">
                <a:tc>
                  <a:txBody>
                    <a:bodyPr/>
                    <a:lstStyle/>
                    <a:p>
                      <a:r>
                        <a:rPr sz="700">
                          <a:latin typeface="Ariel"/>
                        </a:rPr>
                        <a:t>iphone 8</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iphone 8 plus</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galaxy note 8</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galaxy s9</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galaxy s9+</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galaxy s8</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galaxy s8+</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iphone 7</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iphone 7 plus</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iphone 6s plus</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iphone 6s</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moto z2 force edition</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iphone se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galaxy s7</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google pixel</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google pixel xl</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google pixel 2xl</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google pixel 2</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lg g6</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lg v30</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moto z2 play</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kyocera duraforce pro</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r h="38100">
                <a:tc>
                  <a:txBody>
                    <a:bodyPr/>
                    <a:lstStyle/>
                    <a:p>
                      <a:r>
                        <a:rPr sz="700">
                          <a:latin typeface="Ariel"/>
                        </a:rPr>
                        <a:t>lg x venture</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c>
                  <a:txBody>
                    <a:bodyPr/>
                    <a:lstStyle/>
                    <a:p>
                      <a:r>
                        <a:rPr sz="700">
                          <a:latin typeface="Ariel"/>
                        </a:rPr>
                        <a:t> </a:t>
                      </a:r>
                    </a:p>
                  </a:txBody>
                  <a:tcPr/>
                </a:tc>
              </a:tr>
            </a:tbl>
          </a:graphicData>
        </a:graphic>
      </p:graphicFrame>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958733" cy="1310640"/>
        </p:xfrm>
        <a:graphic>
          <a:graphicData uri="http://schemas.openxmlformats.org/drawingml/2006/table">
            <a:tbl>
              <a:tblPr firstRow="1" bandRow="1">
                <a:tableStyleId>{5C22544A-7EE6-4342-B048-85BDC9FD1C3A}</a:tableStyleId>
              </a:tblPr>
              <a:tblGrid>
                <a:gridCol w="2011680"/>
                <a:gridCol w="745587"/>
                <a:gridCol w="745587"/>
                <a:gridCol w="745587"/>
                <a:gridCol w="745587"/>
                <a:gridCol w="745587"/>
                <a:gridCol w="745587"/>
                <a:gridCol w="745587"/>
                <a:gridCol w="745587"/>
                <a:gridCol w="745587"/>
                <a:gridCol w="745587"/>
                <a:gridCol w="745587"/>
                <a:gridCol w="745596"/>
              </a:tblGrid>
              <a:tr h="457200">
                <a:tc>
                  <a:txBody>
                    <a:bodyPr/>
                    <a:lstStyle/>
                    <a:p/>
                  </a:txBody>
                  <a:tcPr>
                    <a:solidFill>
                      <a:srgbClr val="FF0000"/>
                    </a:solidFill>
                  </a:tcPr>
                </a:tc>
                <a:tc>
                  <a:txBody>
                    <a:bodyPr/>
                    <a:lstStyle/>
                    <a:p/>
                  </a:txBody>
                  <a:tcPr>
                    <a:solidFill>
                      <a:srgbClr val="FF0000"/>
                    </a:solidFill>
                  </a:tcPr>
                </a:tc>
                <a:tc>
                  <a:txBody>
                    <a:bodyPr/>
                    <a:lstStyle/>
                    <a:p/>
                  </a:txBody>
                  <a:tcPr>
                    <a:solidFill>
                      <a:srgbClr val="FF0000"/>
                    </a:solidFill>
                  </a:tcPr>
                </a:tc>
                <a:tc>
                  <a:txBody>
                    <a:bodyPr/>
                    <a:lstStyle/>
                    <a:p/>
                  </a:txBody>
                  <a:tcPr>
                    <a:solidFill>
                      <a:srgbClr val="FF0000"/>
                    </a:solidFill>
                  </a:tcPr>
                </a:tc>
                <a:tc>
                  <a:txBody>
                    <a:bodyPr/>
                    <a:lstStyle/>
                    <a:p/>
                  </a:txBody>
                  <a:tcPr>
                    <a:solidFill>
                      <a:srgbClr val="0070C0"/>
                    </a:solidFill>
                  </a:tcPr>
                </a:tc>
                <a:tc>
                  <a:txBody>
                    <a:bodyPr/>
                    <a:lstStyle/>
                    <a:p/>
                  </a:txBody>
                  <a:tcPr>
                    <a:solidFill>
                      <a:srgbClr val="0070C0"/>
                    </a:solidFill>
                  </a:tcPr>
                </a:tc>
                <a:tc>
                  <a:txBody>
                    <a:bodyPr/>
                    <a:lstStyle/>
                    <a:p/>
                  </a:txBody>
                  <a:tcPr>
                    <a:solidFill>
                      <a:srgbClr val="D2669F"/>
                    </a:solidFill>
                  </a:tcPr>
                </a:tc>
                <a:tc>
                  <a:txBody>
                    <a:bodyPr/>
                    <a:lstStyle/>
                    <a:p/>
                  </a:txBody>
                  <a:tcPr>
                    <a:solidFill>
                      <a:srgbClr val="D2669F"/>
                    </a:solidFill>
                  </a:tcPr>
                </a:tc>
                <a:tc>
                  <a:txBody>
                    <a:bodyPr/>
                    <a:lstStyle/>
                    <a:p/>
                  </a:txBody>
                  <a:tcPr>
                    <a:solidFill>
                      <a:srgbClr val="D2669F"/>
                    </a:solidFill>
                  </a:tcPr>
                </a:tc>
                <a:tc>
                  <a:txBody>
                    <a:bodyPr/>
                    <a:lstStyle/>
                    <a:p/>
                  </a:txBody>
                  <a:tcPr>
                    <a:solidFill>
                      <a:srgbClr val="4A9A4D"/>
                    </a:solidFill>
                  </a:tcPr>
                </a:tc>
                <a:tc>
                  <a:txBody>
                    <a:bodyPr/>
                    <a:lstStyle/>
                    <a:p/>
                  </a:txBody>
                  <a:tcPr>
                    <a:solidFill>
                      <a:srgbClr val="4A9A4D"/>
                    </a:solidFill>
                  </a:tcPr>
                </a:tc>
                <a:tc>
                  <a:txBody>
                    <a:bodyPr/>
                    <a:lstStyle/>
                    <a:p/>
                  </a:txBody>
                  <a:tcPr>
                    <a:solidFill>
                      <a:srgbClr val="4A9A4D"/>
                    </a:solidFill>
                  </a:tcPr>
                </a:tc>
                <a:tc>
                  <a:txBody>
                    <a:bodyPr/>
                    <a:lstStyle/>
                    <a:p/>
                  </a:txBody>
                  <a:tcPr>
                    <a:solidFill>
                      <a:srgbClr val="4A9A4D"/>
                    </a:solidFill>
                  </a:tcPr>
                </a:tc>
              </a:tr>
              <a:tr h="60960">
                <a:tc>
                  <a:txBody>
                    <a:bodyPr/>
                    <a:lstStyle/>
                    <a:p>
                      <a:r>
                        <a:rPr sz="650">
                          <a:latin typeface="Ariel"/>
                        </a:rPr>
                        <a:t>ipad 9.7</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60960">
                <a:tc>
                  <a:txBody>
                    <a:bodyPr/>
                    <a:lstStyle/>
                    <a:p>
                      <a:r>
                        <a:rPr sz="650">
                          <a:latin typeface="Ariel"/>
                        </a:rPr>
                        <a:t>ipad pro 10.5</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60960">
                <a:tc>
                  <a:txBody>
                    <a:bodyPr/>
                    <a:lstStyle/>
                    <a:p>
                      <a:r>
                        <a:rPr sz="650">
                          <a:latin typeface="Ariel"/>
                        </a:rPr>
                        <a:t>galaxy tab s3</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60960">
                <a:tc>
                  <a:txBody>
                    <a:bodyPr/>
                    <a:lstStyle/>
                    <a:p>
                      <a:r>
                        <a:rPr sz="650">
                          <a:latin typeface="Ariel"/>
                        </a:rPr>
                        <a:t>galaxy tab e 8</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60960">
                <a:tc>
                  <a:txBody>
                    <a:bodyPr/>
                    <a:lstStyle/>
                    <a:p>
                      <a:r>
                        <a:rPr sz="650">
                          <a:latin typeface="Ariel"/>
                        </a:rPr>
                        <a:t>verizon ellipsis 8 hd</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60960">
                <a:tc>
                  <a:txBody>
                    <a:bodyPr/>
                    <a:lstStyle/>
                    <a:p>
                      <a:r>
                        <a:rPr sz="650">
                          <a:latin typeface="Ariel"/>
                        </a:rPr>
                        <a:t>verizon ellipsis 10</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60960">
                <a:tc>
                  <a:txBody>
                    <a:bodyPr/>
                    <a:lstStyle/>
                    <a:p>
                      <a:r>
                        <a:rPr sz="650">
                          <a:latin typeface="Ariel"/>
                        </a:rPr>
                        <a:t>verizon gizmotab</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60960">
                <a:tc>
                  <a:txBody>
                    <a:bodyPr/>
                    <a:lstStyle/>
                    <a:p>
                      <a:r>
                        <a:rPr sz="650">
                          <a:latin typeface="Ariel"/>
                        </a:rPr>
                        <a:t>asus zenpad 10</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60960">
                <a:tc>
                  <a:txBody>
                    <a:bodyPr/>
                    <a:lstStyle/>
                    <a:p>
                      <a:r>
                        <a:rPr sz="650">
                          <a:latin typeface="Ariel"/>
                        </a:rPr>
                        <a:t>asus zenpad 8s</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60960">
                <a:tc>
                  <a:txBody>
                    <a:bodyPr/>
                    <a:lstStyle/>
                    <a:p>
                      <a:r>
                        <a:rPr sz="650">
                          <a:latin typeface="Ariel"/>
                        </a:rPr>
                        <a:t>ipad mini 4</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60960">
                <a:tc>
                  <a:txBody>
                    <a:bodyPr/>
                    <a:lstStyle/>
                    <a:p>
                      <a:r>
                        <a:rPr sz="650">
                          <a:latin typeface="Ariel"/>
                        </a:rPr>
                        <a:t>galaxy tab s2</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60960">
                <a:tc>
                  <a:txBody>
                    <a:bodyPr/>
                    <a:lstStyle/>
                    <a:p>
                      <a:r>
                        <a:rPr sz="650">
                          <a:latin typeface="Ariel"/>
                        </a:rPr>
                        <a:t>lenovo moto tab</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60960">
                <a:tc>
                  <a:txBody>
                    <a:bodyPr/>
                    <a:lstStyle/>
                    <a:p>
                      <a:r>
                        <a:rPr sz="650">
                          <a:latin typeface="Ariel"/>
                        </a:rPr>
                        <a:t>at&amp;t primetime</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r h="60960">
                <a:tc>
                  <a:txBody>
                    <a:bodyPr/>
                    <a:lstStyle/>
                    <a:p>
                      <a:r>
                        <a:rPr sz="650">
                          <a:latin typeface="Ariel"/>
                        </a:rPr>
                        <a:t>alcatel a30 8</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c>
                  <a:txBody>
                    <a:bodyPr/>
                    <a:lstStyle/>
                    <a:p>
                      <a:r>
                        <a:rPr sz="650">
                          <a:latin typeface="Ariel"/>
                        </a:rPr>
                        <a:t> </a:t>
                      </a:r>
                    </a:p>
                  </a:txBody>
                  <a:tcPr/>
                </a:tc>
              </a:tr>
            </a:tbl>
          </a:graphicData>
        </a:graphic>
      </p:graphicFrame>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12780" cy="4521200"/>
        </p:xfrm>
        <a:graphic>
          <a:graphicData uri="http://schemas.openxmlformats.org/drawingml/2006/table">
            <a:tbl>
              <a:tblPr firstRow="1" bandRow="1">
                <a:tableStyleId>{5C22544A-7EE6-4342-B048-85BDC9FD1C3A}</a:tableStyleId>
              </a:tblPr>
              <a:tblGrid>
                <a:gridCol w="2011680"/>
                <a:gridCol w="800100"/>
                <a:gridCol w="800100"/>
                <a:gridCol w="800100"/>
                <a:gridCol w="800100"/>
                <a:gridCol w="800100"/>
                <a:gridCol w="800100"/>
                <a:gridCol w="800100"/>
                <a:gridCol w="800100"/>
                <a:gridCol w="800100"/>
                <a:gridCol w="800100"/>
                <a:gridCol w="800100"/>
              </a:tblGrid>
              <a:tr h="457200">
                <a:tc>
                  <a:txBody>
                    <a:bodyPr/>
                    <a:lstStyle/>
                    <a:p/>
                  </a:txBody>
                  <a:tcPr>
                    <a:solidFill>
                      <a:srgbClr val="FF0000"/>
                    </a:solidFill>
                  </a:tcPr>
                </a:tc>
                <a:tc>
                  <a:txBody>
                    <a:bodyPr/>
                    <a:lstStyle/>
                    <a:p/>
                  </a:txBody>
                  <a:tcPr>
                    <a:solidFill>
                      <a:srgbClr val="FF0000"/>
                    </a:solidFill>
                  </a:tcPr>
                </a:tc>
                <a:tc>
                  <a:txBody>
                    <a:bodyPr/>
                    <a:lstStyle/>
                    <a:p/>
                  </a:txBody>
                  <a:tcPr>
                    <a:solidFill>
                      <a:srgbClr val="FF0000"/>
                    </a:solidFill>
                  </a:tcPr>
                </a:tc>
                <a:tc>
                  <a:txBody>
                    <a:bodyPr/>
                    <a:lstStyle/>
                    <a:p/>
                  </a:txBody>
                  <a:tcPr>
                    <a:solidFill>
                      <a:srgbClr val="FF0000"/>
                    </a:solidFill>
                  </a:tcPr>
                </a:tc>
                <a:tc>
                  <a:txBody>
                    <a:bodyPr/>
                    <a:lstStyle/>
                    <a:p/>
                  </a:txBody>
                  <a:tcPr>
                    <a:solidFill>
                      <a:srgbClr val="0070C0"/>
                    </a:solidFill>
                  </a:tcPr>
                </a:tc>
                <a:tc>
                  <a:txBody>
                    <a:bodyPr/>
                    <a:lstStyle/>
                    <a:p/>
                  </a:txBody>
                  <a:tcPr>
                    <a:solidFill>
                      <a:srgbClr val="0070C0"/>
                    </a:solidFill>
                  </a:tcPr>
                </a:tc>
                <a:tc>
                  <a:txBody>
                    <a:bodyPr/>
                    <a:lstStyle/>
                    <a:p/>
                  </a:txBody>
                  <a:tcPr>
                    <a:solidFill>
                      <a:srgbClr val="D2669F"/>
                    </a:solidFill>
                  </a:tcPr>
                </a:tc>
                <a:tc>
                  <a:txBody>
                    <a:bodyPr/>
                    <a:lstStyle/>
                    <a:p/>
                  </a:txBody>
                  <a:tcPr>
                    <a:solidFill>
                      <a:srgbClr val="D2669F"/>
                    </a:solidFill>
                  </a:tcPr>
                </a:tc>
                <a:tc>
                  <a:txBody>
                    <a:bodyPr/>
                    <a:lstStyle/>
                    <a:p/>
                  </a:txBody>
                  <a:tcPr>
                    <a:solidFill>
                      <a:srgbClr val="D2669F"/>
                    </a:solidFill>
                  </a:tcPr>
                </a:tc>
                <a:tc>
                  <a:txBody>
                    <a:bodyPr/>
                    <a:lstStyle/>
                    <a:p/>
                  </a:txBody>
                  <a:tcPr>
                    <a:solidFill>
                      <a:srgbClr val="4A9A4D"/>
                    </a:solidFill>
                  </a:tcPr>
                </a:tc>
                <a:tc>
                  <a:txBody>
                    <a:bodyPr/>
                    <a:lstStyle/>
                    <a:p/>
                  </a:txBody>
                  <a:tcPr>
                    <a:solidFill>
                      <a:srgbClr val="4A9A4D"/>
                    </a:solidFill>
                  </a:tcPr>
                </a:tc>
                <a:tc>
                  <a:txBody>
                    <a:bodyPr/>
                    <a:lstStyle/>
                    <a:p/>
                  </a:txBody>
                  <a:tcPr>
                    <a:solidFill>
                      <a:srgbClr val="4A9A4D"/>
                    </a:solidFill>
                  </a:tcPr>
                </a:tc>
              </a:tr>
              <a:tr h="508000">
                <a:tc>
                  <a:txBody>
                    <a:bodyPr/>
                    <a:lstStyle/>
                    <a:p>
                      <a:r>
                        <a:rPr sz="800">
                          <a:latin typeface="Ariel"/>
                        </a:rPr>
                        <a:t>galaxy j3 2017</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508000">
                <a:tc>
                  <a:txBody>
                    <a:bodyPr/>
                    <a:lstStyle/>
                    <a:p>
                      <a:r>
                        <a:rPr sz="800">
                          <a:latin typeface="Ariel"/>
                        </a:rPr>
                        <a:t>lg k20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508000">
                <a:tc>
                  <a:txBody>
                    <a:bodyPr/>
                    <a:lstStyle/>
                    <a:p>
                      <a:r>
                        <a:rPr sz="800">
                          <a:latin typeface="Ariel"/>
                        </a:rPr>
                        <a:t>lg g pad x2 8.0 plus</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508000">
                <a:tc>
                  <a:txBody>
                    <a:bodyPr/>
                    <a:lstStyle/>
                    <a:p>
                      <a:r>
                        <a:rPr sz="800">
                          <a:latin typeface="Ariel"/>
                        </a:rPr>
                        <a:t>coolpad defiant</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508000">
                <a:tc>
                  <a:txBody>
                    <a:bodyPr/>
                    <a:lstStyle/>
                    <a:p>
                      <a:r>
                        <a:rPr sz="800">
                          <a:latin typeface="Ariel"/>
                        </a:rPr>
                        <a:t>galaxy j3 prime</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508000">
                <a:tc>
                  <a:txBody>
                    <a:bodyPr/>
                    <a:lstStyle/>
                    <a:p>
                      <a:r>
                        <a:rPr sz="800">
                          <a:latin typeface="Ariel"/>
                        </a:rPr>
                        <a:t>lg stylo 3 plus</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508000">
                <a:tc>
                  <a:txBody>
                    <a:bodyPr/>
                    <a:lstStyle/>
                    <a:p>
                      <a:r>
                        <a:rPr sz="800">
                          <a:latin typeface="Ariel"/>
                        </a:rPr>
                        <a:t>lg aristo</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r h="508000">
                <a:tc>
                  <a:txBody>
                    <a:bodyPr/>
                    <a:lstStyle/>
                    <a:p>
                      <a:r>
                        <a:rPr sz="800">
                          <a:latin typeface="Ariel"/>
                        </a:rPr>
                        <a:t>t-mobile revvl</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c>
                  <a:txBody>
                    <a:bodyPr/>
                    <a:lstStyle/>
                    <a:p>
                      <a:r>
                        <a:rPr sz="800">
                          <a:latin typeface="Ariel"/>
                        </a:rPr>
                        <a:t> </a:t>
                      </a:r>
                    </a:p>
                  </a:txBody>
                  <a:tcPr/>
                </a:tc>
              </a:tr>
            </a:tbl>
          </a:graphicData>
        </a:graphic>
      </p:graphicFrame>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graphicFrame>
        <p:nvGraphicFramePr>
          <p:cNvPr id="2" name="Table 1"/>
          <p:cNvGraphicFramePr>
            <a:graphicFrameLocks noGrp="1"/>
          </p:cNvGraphicFramePr>
          <p:nvPr/>
        </p:nvGraphicFramePr>
        <p:xfrm>
          <a:off x="594360" y="1600200"/>
          <a:ext cx="10881360" cy="1331844"/>
        </p:xfrm>
        <a:graphic>
          <a:graphicData uri="http://schemas.openxmlformats.org/drawingml/2006/table">
            <a:tbl>
              <a:tblPr firstRow="1" bandRow="1">
                <a:tableStyleId>{5C22544A-7EE6-4342-B048-85BDC9FD1C3A}</a:tableStyleId>
              </a:tblPr>
              <a:tblGrid>
                <a:gridCol w="2286000"/>
                <a:gridCol w="2148840"/>
                <a:gridCol w="2148840"/>
                <a:gridCol w="2148840"/>
                <a:gridCol w="2148840"/>
              </a:tblGrid>
              <a:tr h="457200">
                <a:tc>
                  <a:txBody>
                    <a:bodyPr/>
                    <a:lstStyle/>
                    <a:p/>
                  </a:txBody>
                  <a:tcPr>
                    <a:solidFill>
                      <a:srgbClr val="FF0000"/>
                    </a:solidFill>
                  </a:tcPr>
                </a:tc>
                <a:tc>
                  <a:txBody>
                    <a:bodyPr/>
                    <a:lstStyle/>
                    <a:p/>
                  </a:txBody>
                  <a:tcPr>
                    <a:solidFill>
                      <a:srgbClr val="FF0000"/>
                    </a:solidFill>
                  </a:tcPr>
                </a:tc>
                <a:tc>
                  <a:txBody>
                    <a:bodyPr/>
                    <a:lstStyle/>
                    <a:p/>
                  </a:txBody>
                  <a:tcPr>
                    <a:solidFill>
                      <a:srgbClr val="0070C0"/>
                    </a:solidFill>
                  </a:tcPr>
                </a:tc>
                <a:tc>
                  <a:txBody>
                    <a:bodyPr/>
                    <a:lstStyle/>
                    <a:p/>
                  </a:txBody>
                  <a:tcPr>
                    <a:solidFill>
                      <a:srgbClr val="D2669F"/>
                    </a:solidFill>
                  </a:tcPr>
                </a:tc>
                <a:tc>
                  <a:txBody>
                    <a:bodyPr/>
                    <a:lstStyle/>
                    <a:p/>
                  </a:txBody>
                  <a:tcPr>
                    <a:solidFill>
                      <a:srgbClr val="4A9A4D"/>
                    </a:solidFill>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56">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r h="39768">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c>
                  <a:txBody>
                    <a:bodyPr/>
                    <a:lstStyle/>
                    <a:p>
                      <a:r>
                        <a:rPr sz="620">
                          <a:latin typeface="Ariel"/>
                        </a:rPr>
                        <a:t> </a:t>
                      </a:r>
                    </a:p>
                  </a:txBody>
                  <a:tcPr/>
                </a:tc>
              </a:tr>
            </a:tbl>
          </a:graphicData>
        </a:graphic>
      </p:graphicFrame>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graphicFrame>
        <p:nvGraphicFramePr>
          <p:cNvPr id="2" name="Table 1"/>
          <p:cNvGraphicFramePr>
            <a:graphicFrameLocks noGrp="1"/>
          </p:cNvGraphicFramePr>
          <p:nvPr/>
        </p:nvGraphicFramePr>
        <p:xfrm>
          <a:off x="594360" y="1600200"/>
          <a:ext cx="10972800" cy="1338943"/>
        </p:xfrm>
        <a:graphic>
          <a:graphicData uri="http://schemas.openxmlformats.org/drawingml/2006/table">
            <a:tbl>
              <a:tblPr firstRow="1" bandRow="1">
                <a:tableStyleId>{5C22544A-7EE6-4342-B048-85BDC9FD1C3A}</a:tableStyleId>
              </a:tblPr>
              <a:tblGrid>
                <a:gridCol w="3657600"/>
                <a:gridCol w="3657600"/>
                <a:gridCol w="3657600"/>
              </a:tblGrid>
              <a:tr h="457200">
                <a:tc>
                  <a:txBody>
                    <a:bodyPr/>
                    <a:lstStyle/>
                    <a:p/>
                  </a:txBody>
                  <a:tcPr>
                    <a:solidFill>
                      <a:srgbClr val="FF0000"/>
                    </a:solidFill>
                  </a:tcPr>
                </a:tc>
                <a:tc>
                  <a:txBody>
                    <a:bodyPr/>
                    <a:lstStyle/>
                    <a:p/>
                  </a:txBody>
                  <a:tcPr>
                    <a:solidFill>
                      <a:srgbClr val="F46E37"/>
                    </a:solidFill>
                  </a:tcPr>
                </a:tc>
                <a:tc>
                  <a:txBody>
                    <a:bodyPr/>
                    <a:lstStyle/>
                    <a:p/>
                  </a:txBody>
                  <a:tcPr>
                    <a:solidFill>
                      <a:srgbClr val="92D050"/>
                    </a:solidFill>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57">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r h="32661">
                <a:tc>
                  <a:txBody>
                    <a:bodyPr/>
                    <a:lstStyle/>
                    <a:p>
                      <a:r>
                        <a:rPr sz="400">
                          <a:latin typeface="Ariel"/>
                        </a:rPr>
                        <a:t> </a:t>
                      </a:r>
                    </a:p>
                  </a:txBody>
                  <a:tcPr/>
                </a:tc>
                <a:tc>
                  <a:txBody>
                    <a:bodyPr/>
                    <a:lstStyle/>
                    <a:p>
                      <a:r>
                        <a:rPr sz="400">
                          <a:latin typeface="Ariel"/>
                        </a:rPr>
                        <a:t> </a:t>
                      </a:r>
                    </a:p>
                  </a:txBody>
                  <a:tcPr/>
                </a:tc>
                <a:tc>
                  <a:txBody>
                    <a:bodyPr/>
                    <a:lstStyle/>
                    <a:p>
                      <a:r>
                        <a:rPr sz="400">
                          <a:latin typeface="Ariel"/>
                        </a:rPr>
                        <a:t> </a:t>
                      </a:r>
                    </a:p>
                  </a:txBody>
                  <a:tcPr/>
                </a:tc>
              </a:tr>
            </a:tbl>
          </a:graphicData>
        </a:graphic>
      </p:graphicFrame>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19</cp:revision>
  <dcterms:created xsi:type="dcterms:W3CDTF">2018-03-07T12:14:23Z</dcterms:created>
  <dcterms:modified xsi:type="dcterms:W3CDTF">2018-04-10T13:48:01Z</dcterms:modified>
</cp:coreProperties>
</file>