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90" r:id="rId2"/>
  </p:sldMasterIdLst>
  <p:notesMasterIdLst>
    <p:notesMasterId r:id="rId17"/>
  </p:notesMasterIdLst>
  <p:sldIdLst>
    <p:sldId id="257" r:id="rId3"/>
    <p:sldId id="258" r:id="rId4"/>
    <p:sldId id="262" r:id="rId5"/>
    <p:sldId id="263" r:id="rId6"/>
    <p:sldId id="264" r:id="rId7"/>
    <p:sldId id="265" r:id="rId8"/>
    <p:sldId id="272" r:id="rId9"/>
    <p:sldId id="260" r:id="rId10"/>
    <p:sldId id="266" r:id="rId11"/>
    <p:sldId id="267" r:id="rId12"/>
    <p:sldId id="268" r:id="rId13"/>
    <p:sldId id="269" r:id="rId14"/>
    <p:sldId id="270" r:id="rId15"/>
    <p:sldId id="26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3" d="100"/>
          <a:sy n="83" d="100"/>
        </p:scale>
        <p:origin x="61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1EE6EE-08B6-429D-A4E0-BE22B2412F7C}" type="datetimeFigureOut">
              <a:rPr lang="en-US" smtClean="0"/>
              <a:t>4/17/2018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080D1C-9E78-4EF1-86D4-B98099DC31B5}" type="slidenum">
              <a:rPr lang="en-US" smtClean="0"/>
              <a:t>‹#›</a:t>
            </a:fld>
            <a:endParaRPr lang="en-US"/>
          </a:p>
        </p:txBody>
      </p:sp>
    </p:spTree>
    <p:extLst>
      <p:ext uri="{BB962C8B-B14F-4D97-AF65-F5344CB8AC3E}">
        <p14:creationId xmlns:p14="http://schemas.microsoft.com/office/powerpoint/2010/main" val="8224321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5013" y="1154113"/>
            <a:ext cx="5540375" cy="31178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377F13-34CC-6843-96E7-4A03CB8BBE8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1521643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5013" y="1154113"/>
            <a:ext cx="5540375" cy="31178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377F13-34CC-6843-96E7-4A03CB8BBE8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1755941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5013" y="1154113"/>
            <a:ext cx="5540375" cy="31178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377F13-34CC-6843-96E7-4A03CB8BBE8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146633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5013" y="1154113"/>
            <a:ext cx="5540375" cy="31178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377F13-34CC-6843-96E7-4A03CB8BBE8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0425680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5013" y="1154113"/>
            <a:ext cx="5540375" cy="31178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377F13-34CC-6843-96E7-4A03CB8BBE8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009878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A880623-3AC6-4AD6-A545-335096B70561}" type="slidenum">
              <a:rPr kumimoji="0" lang="en-US" sz="1800" b="0" i="0" u="none" strike="noStrike" kern="0" cap="none" spc="0" normalizeH="0" baseline="0" noProof="0" smtClean="0">
                <a:ln>
                  <a:noFill/>
                </a:ln>
                <a:solidFill>
                  <a:sysClr val="windowText" lastClr="000000"/>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800" b="0" i="0" u="none" strike="noStrike" kern="0" cap="none" spc="0" normalizeH="0" baseline="0" noProof="0">
              <a:ln>
                <a:noFill/>
              </a:ln>
              <a:solidFill>
                <a:sysClr val="windowText" lastClr="000000"/>
              </a:solidFill>
              <a:effectLst/>
              <a:uLnTx/>
              <a:uFillTx/>
              <a:latin typeface="Calibri"/>
              <a:ea typeface="+mn-ea"/>
              <a:cs typeface="+mn-cs"/>
            </a:endParaRPr>
          </a:p>
        </p:txBody>
      </p:sp>
    </p:spTree>
    <p:extLst>
      <p:ext uri="{BB962C8B-B14F-4D97-AF65-F5344CB8AC3E}">
        <p14:creationId xmlns:p14="http://schemas.microsoft.com/office/powerpoint/2010/main" val="24550365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40B9EEA-E6A3-49C2-9B39-C2B02A154A10}"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3541113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dirty="0"/>
              <a:t>Click to edit Master title style</a:t>
            </a:r>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0297022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Header Green">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9016946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Header Blue">
    <p:bg>
      <p:bgPr>
        <a:solidFill>
          <a:schemeClr val="accent2"/>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6743182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Header Yellow">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2759951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Header Orange">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2238428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lternate Section Header">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8787791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Alternate Section Header Green">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8807499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Alternate Section Header Blue">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6394249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Alternate Section Header Yellow">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83876342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Alternate Section Header Orange">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70061656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Statement">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09600" y="403577"/>
            <a:ext cx="7510272" cy="2514600"/>
          </a:xfrm>
        </p:spPr>
        <p:txBody>
          <a:bodyPr>
            <a:noAutofit/>
          </a:bodyPr>
          <a:lstStyle>
            <a:lvl1pPr>
              <a:lnSpc>
                <a:spcPct val="90000"/>
              </a:lnSpc>
              <a:defRPr sz="4000"/>
            </a:lvl1pPr>
          </a:lstStyle>
          <a:p>
            <a:r>
              <a:rPr lang="en-US"/>
              <a:t>Click to edit Master title style</a:t>
            </a:r>
            <a:endParaRPr lang="en-US"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4" name="Footer Placeholder 3"/>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3878761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Green">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89468041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One Statement &amp; Picture">
    <p:spTree>
      <p:nvGrpSpPr>
        <p:cNvPr id="1" name=""/>
        <p:cNvGrpSpPr/>
        <p:nvPr/>
      </p:nvGrpSpPr>
      <p:grpSpPr>
        <a:xfrm>
          <a:off x="0" y="0"/>
          <a:ext cx="0" cy="0"/>
          <a:chOff x="0" y="0"/>
          <a:chExt cx="0" cy="0"/>
        </a:xfrm>
      </p:grpSpPr>
      <p:sp>
        <p:nvSpPr>
          <p:cNvPr id="6" name="Picture Placeholder 6"/>
          <p:cNvSpPr>
            <a:spLocks noGrp="1"/>
          </p:cNvSpPr>
          <p:nvPr>
            <p:ph type="pic" sz="quarter" idx="13" hasCustomPrompt="1"/>
          </p:nvPr>
        </p:nvSpPr>
        <p:spPr bwMode="gray">
          <a:xfrm>
            <a:off x="4059936" y="0"/>
            <a:ext cx="8132064" cy="6858000"/>
          </a:xfrm>
          <a:noFill/>
        </p:spPr>
        <p:txBody>
          <a:bodyPr anchor="ctr" anchorCtr="0">
            <a:normAutofit/>
          </a:bodyPr>
          <a:lstStyle>
            <a:lvl1pPr marL="0" marR="0" indent="0" algn="ctr" defTabSz="457200" rtl="0" eaLnBrk="1" fontAlgn="auto" latinLnBrk="0" hangingPunct="1">
              <a:lnSpc>
                <a:spcPct val="100000"/>
              </a:lnSpc>
              <a:spcBef>
                <a:spcPts val="600"/>
              </a:spcBef>
              <a:spcAft>
                <a:spcPts val="0"/>
              </a:spcAft>
              <a:buClrTx/>
              <a:buSzTx/>
              <a:buFontTx/>
              <a:buNone/>
              <a:tabLst/>
              <a:defRPr sz="1200" b="0" baseline="0"/>
            </a:lvl1pPr>
          </a:lstStyle>
          <a:p>
            <a:r>
              <a:rPr lang="en-US" dirty="0"/>
              <a:t>Click icon to add picture. </a:t>
            </a:r>
            <a:br>
              <a:rPr lang="en-US" dirty="0"/>
            </a:br>
            <a:r>
              <a:rPr lang="en-US" dirty="0"/>
              <a:t>Placeholder is 8:9 proportion.</a:t>
            </a:r>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8"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7"/>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17445913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One Statement &amp; Content">
    <p:bg>
      <p:bgPr>
        <a:solidFill>
          <a:schemeClr val="accent2"/>
        </a:solidFill>
        <a:effectLst/>
      </p:bgPr>
    </p:bg>
    <p:spTree>
      <p:nvGrpSpPr>
        <p:cNvPr id="1" name=""/>
        <p:cNvGrpSpPr/>
        <p:nvPr/>
      </p:nvGrpSpPr>
      <p:grpSpPr>
        <a:xfrm>
          <a:off x="0" y="0"/>
          <a:ext cx="0" cy="0"/>
          <a:chOff x="0" y="0"/>
          <a:chExt cx="0" cy="0"/>
        </a:xfrm>
      </p:grpSpPr>
      <p:sp>
        <p:nvSpPr>
          <p:cNvPr id="11" name="Rectangle 10"/>
          <p:cNvSpPr/>
          <p:nvPr userDrawn="1"/>
        </p:nvSpPr>
        <p:spPr bwMode="hidden">
          <a:xfrm>
            <a:off x="4072128" y="-2"/>
            <a:ext cx="8119872" cy="685800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5"/>
          <p:cNvSpPr>
            <a:spLocks noGrp="1"/>
          </p:cNvSpPr>
          <p:nvPr>
            <p:ph type="body" sz="quarter" idx="17"/>
          </p:nvPr>
        </p:nvSpPr>
        <p:spPr>
          <a:xfrm>
            <a:off x="4681728" y="457206"/>
            <a:ext cx="6900672" cy="571182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8"/>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98571589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One Statement &amp; Chart">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4072128" y="-2"/>
            <a:ext cx="8119872" cy="685800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hart Placeholder 6"/>
          <p:cNvSpPr>
            <a:spLocks noGrp="1"/>
          </p:cNvSpPr>
          <p:nvPr>
            <p:ph type="chart" sz="quarter" idx="18" hasCustomPrompt="1"/>
          </p:nvPr>
        </p:nvSpPr>
        <p:spPr>
          <a:xfrm>
            <a:off x="4682068" y="457200"/>
            <a:ext cx="6900333" cy="5711824"/>
          </a:xfrm>
        </p:spPr>
        <p:txBody>
          <a:bodyPr anchor="ctr" anchorCtr="0">
            <a:normAutofit/>
          </a:bodyPr>
          <a:lstStyle>
            <a:lvl1pPr algn="ctr">
              <a:defRPr sz="1200" b="0"/>
            </a:lvl1pPr>
          </a:lstStyle>
          <a:p>
            <a:r>
              <a:rPr lang="en-US" dirty="0"/>
              <a:t>Click icon to add chart.</a:t>
            </a:r>
          </a:p>
        </p:txBody>
      </p:sp>
      <p:sp>
        <p:nvSpPr>
          <p:cNvPr id="2" name="Footer Placeholder 1"/>
          <p:cNvSpPr>
            <a:spLocks noGrp="1"/>
          </p:cNvSpPr>
          <p:nvPr>
            <p:ph type="ftr" sz="quarter" idx="19"/>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39152793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hree Statement">
    <p:spTree>
      <p:nvGrpSpPr>
        <p:cNvPr id="1" name=""/>
        <p:cNvGrpSpPr/>
        <p:nvPr/>
      </p:nvGrpSpPr>
      <p:grpSpPr>
        <a:xfrm>
          <a:off x="0" y="0"/>
          <a:ext cx="0" cy="0"/>
          <a:chOff x="0" y="0"/>
          <a:chExt cx="0" cy="0"/>
        </a:xfrm>
      </p:grpSpPr>
      <p:sp>
        <p:nvSpPr>
          <p:cNvPr id="13" name="Rectangle 12"/>
          <p:cNvSpPr/>
          <p:nvPr userDrawn="1"/>
        </p:nvSpPr>
        <p:spPr bwMode="gray">
          <a:xfrm>
            <a:off x="8119872" y="-2"/>
            <a:ext cx="4072128" cy="6858002"/>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14" name="Rectangle 13"/>
          <p:cNvSpPr/>
          <p:nvPr userDrawn="1"/>
        </p:nvSpPr>
        <p:spPr bwMode="gray">
          <a:xfrm>
            <a:off x="4072128" y="-2"/>
            <a:ext cx="4047744" cy="6858002"/>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2"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21"/>
          <p:cNvSpPr>
            <a:spLocks noGrp="1"/>
          </p:cNvSpPr>
          <p:nvPr>
            <p:ph type="body" sz="quarter" idx="17"/>
          </p:nvPr>
        </p:nvSpPr>
        <p:spPr bwMode="gray">
          <a:xfrm>
            <a:off x="4681728"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ext Placeholder 21"/>
          <p:cNvSpPr>
            <a:spLocks noGrp="1"/>
          </p:cNvSpPr>
          <p:nvPr>
            <p:ph type="body" sz="quarter" idx="18"/>
          </p:nvPr>
        </p:nvSpPr>
        <p:spPr bwMode="gray">
          <a:xfrm>
            <a:off x="8741664"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9"/>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4366327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ix Statement">
    <p:bg>
      <p:bgPr>
        <a:solidFill>
          <a:schemeClr val="accent2"/>
        </a:solidFill>
        <a:effectLst/>
      </p:bgPr>
    </p:bg>
    <p:spTree>
      <p:nvGrpSpPr>
        <p:cNvPr id="1" name=""/>
        <p:cNvGrpSpPr/>
        <p:nvPr/>
      </p:nvGrpSpPr>
      <p:grpSpPr>
        <a:xfrm>
          <a:off x="0" y="0"/>
          <a:ext cx="0" cy="0"/>
          <a:chOff x="0" y="0"/>
          <a:chExt cx="0" cy="0"/>
        </a:xfrm>
      </p:grpSpPr>
      <p:sp>
        <p:nvSpPr>
          <p:cNvPr id="14" name="Rectangle 13"/>
          <p:cNvSpPr/>
          <p:nvPr userDrawn="1"/>
        </p:nvSpPr>
        <p:spPr bwMode="gray">
          <a:xfrm>
            <a:off x="4072134" y="3419856"/>
            <a:ext cx="4047743" cy="3438144"/>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21" name="Rectangle 20"/>
          <p:cNvSpPr/>
          <p:nvPr userDrawn="1"/>
        </p:nvSpPr>
        <p:spPr bwMode="gray">
          <a:xfrm>
            <a:off x="0" y="0"/>
            <a:ext cx="4072128" cy="3419856"/>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25" name="Rectangle 24"/>
          <p:cNvSpPr/>
          <p:nvPr userDrawn="1"/>
        </p:nvSpPr>
        <p:spPr bwMode="gray">
          <a:xfrm>
            <a:off x="8119872" y="0"/>
            <a:ext cx="4072128" cy="3419856"/>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15" name="Text Placeholder 14"/>
          <p:cNvSpPr>
            <a:spLocks noGrp="1"/>
          </p:cNvSpPr>
          <p:nvPr>
            <p:ph type="body" sz="quarter" idx="10"/>
          </p:nvPr>
        </p:nvSpPr>
        <p:spPr bwMode="gray">
          <a:xfrm>
            <a:off x="609600"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dirty="0"/>
              <a:t>Click to edit Master text styles</a:t>
            </a:r>
          </a:p>
        </p:txBody>
      </p:sp>
      <p:sp>
        <p:nvSpPr>
          <p:cNvPr id="16" name="Text Placeholder 14"/>
          <p:cNvSpPr>
            <a:spLocks noGrp="1"/>
          </p:cNvSpPr>
          <p:nvPr>
            <p:ph type="body" sz="quarter" idx="11"/>
          </p:nvPr>
        </p:nvSpPr>
        <p:spPr bwMode="gray">
          <a:xfrm>
            <a:off x="4669536"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17" name="Text Placeholder 14"/>
          <p:cNvSpPr>
            <a:spLocks noGrp="1"/>
          </p:cNvSpPr>
          <p:nvPr>
            <p:ph type="body" sz="quarter" idx="12"/>
          </p:nvPr>
        </p:nvSpPr>
        <p:spPr bwMode="gray">
          <a:xfrm>
            <a:off x="8741664"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18" name="Text Placeholder 14"/>
          <p:cNvSpPr>
            <a:spLocks noGrp="1"/>
          </p:cNvSpPr>
          <p:nvPr>
            <p:ph type="body" sz="quarter" idx="13"/>
          </p:nvPr>
        </p:nvSpPr>
        <p:spPr bwMode="gray">
          <a:xfrm>
            <a:off x="609600"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dirty="0"/>
              <a:t>Click to edit Master text styles</a:t>
            </a:r>
          </a:p>
        </p:txBody>
      </p:sp>
      <p:sp>
        <p:nvSpPr>
          <p:cNvPr id="19" name="Text Placeholder 14"/>
          <p:cNvSpPr>
            <a:spLocks noGrp="1"/>
          </p:cNvSpPr>
          <p:nvPr>
            <p:ph type="body" sz="quarter" idx="14"/>
          </p:nvPr>
        </p:nvSpPr>
        <p:spPr bwMode="gray">
          <a:xfrm>
            <a:off x="4669536"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20" name="Text Placeholder 14"/>
          <p:cNvSpPr>
            <a:spLocks noGrp="1"/>
          </p:cNvSpPr>
          <p:nvPr>
            <p:ph type="body" sz="quarter" idx="15"/>
          </p:nvPr>
        </p:nvSpPr>
        <p:spPr bwMode="gray">
          <a:xfrm>
            <a:off x="8741664"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3" name="Date Placeholder 2"/>
          <p:cNvSpPr>
            <a:spLocks noGrp="1"/>
          </p:cNvSpPr>
          <p:nvPr>
            <p:ph type="dt" sz="half" idx="16"/>
          </p:nvPr>
        </p:nvSpPr>
        <p:spPr/>
        <p:txBody>
          <a:bodyPr/>
          <a:lstStyle/>
          <a:p>
            <a:r>
              <a:rPr lang="en-US" dirty="0"/>
              <a:t>Month 00, 0000</a:t>
            </a:r>
          </a:p>
        </p:txBody>
      </p:sp>
      <p:sp>
        <p:nvSpPr>
          <p:cNvPr id="4" name="Footer Placeholder 3"/>
          <p:cNvSpPr>
            <a:spLocks noGrp="1"/>
          </p:cNvSpPr>
          <p:nvPr>
            <p:ph type="ftr" sz="quarter" idx="17"/>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5" name="Slide Number Placeholder 4"/>
          <p:cNvSpPr>
            <a:spLocks noGrp="1"/>
          </p:cNvSpPr>
          <p:nvPr>
            <p:ph type="sldNum" sz="quarter" idx="18"/>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288106937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amp; One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Content Placeholder 2"/>
          <p:cNvSpPr>
            <a:spLocks noGrp="1"/>
          </p:cNvSpPr>
          <p:nvPr>
            <p:ph idx="1"/>
          </p:nvPr>
        </p:nvSpPr>
        <p:spPr bwMode="gray">
          <a:xfrm>
            <a:off x="609600" y="423005"/>
            <a:ext cx="2840736" cy="5746020"/>
          </a:xfrm>
        </p:spPr>
        <p:txBody>
          <a:bodyPr/>
          <a:lstStyle>
            <a:lvl1pPr>
              <a:lnSpc>
                <a:spcPct val="90000"/>
              </a:lnSpc>
              <a:spcBef>
                <a:spcPts val="900"/>
              </a:spcBef>
              <a:defRPr sz="2600">
                <a:solidFill>
                  <a:schemeClr val="accent1"/>
                </a:solidFill>
                <a:latin typeface="+mj-lt"/>
              </a:defRPr>
            </a:lvl1pPr>
            <a:lvl2pPr>
              <a:spcBef>
                <a:spcPts val="900"/>
              </a:spcBef>
              <a:defRPr b="1"/>
            </a:lvl2pPr>
            <a:lvl3pPr marL="0" indent="0">
              <a:spcBef>
                <a:spcPts val="900"/>
              </a:spcBef>
              <a:buFontTx/>
              <a:buNone/>
              <a:defRPr/>
            </a:lvl3pPr>
            <a:lvl4pPr marL="230188" indent="-230188">
              <a:spcBef>
                <a:spcPts val="600"/>
              </a:spcBef>
              <a:buFont typeface="Arial"/>
              <a:buChar char="•"/>
              <a:defRPr/>
            </a:lvl4pPr>
            <a:lvl5pPr marL="460375" indent="-230188">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icture Placeholder 8"/>
          <p:cNvSpPr>
            <a:spLocks noGrp="1"/>
          </p:cNvSpPr>
          <p:nvPr>
            <p:ph type="pic" sz="quarter" idx="21" hasCustomPrompt="1"/>
          </p:nvPr>
        </p:nvSpPr>
        <p:spPr bwMode="gray">
          <a:xfrm>
            <a:off x="4492752" y="1371600"/>
            <a:ext cx="7089648" cy="3190342"/>
          </a:xfrm>
          <a:noFill/>
        </p:spPr>
        <p:txBody>
          <a:bodyPr anchor="ctr" anchorCtr="0">
            <a:normAutofit/>
          </a:bodyPr>
          <a:lstStyle>
            <a:lvl1pPr algn="ctr">
              <a:spcBef>
                <a:spcPts val="0"/>
              </a:spcBef>
              <a:defRPr sz="1200" b="0"/>
            </a:lvl1pPr>
          </a:lstStyle>
          <a:p>
            <a:r>
              <a:rPr lang="en-US" dirty="0"/>
              <a:t>Click icon to add picture. </a:t>
            </a:r>
            <a:br>
              <a:rPr lang="en-US" dirty="0"/>
            </a:br>
            <a:r>
              <a:rPr lang="en-US" dirty="0"/>
              <a:t>Placeholder is 5:3 proportion.</a:t>
            </a:r>
          </a:p>
        </p:txBody>
      </p:sp>
      <p:sp>
        <p:nvSpPr>
          <p:cNvPr id="11" name="Text Placeholder 9"/>
          <p:cNvSpPr>
            <a:spLocks noGrp="1"/>
          </p:cNvSpPr>
          <p:nvPr>
            <p:ph type="body" sz="quarter" idx="27" hasCustomPrompt="1"/>
          </p:nvPr>
        </p:nvSpPr>
        <p:spPr>
          <a:xfrm>
            <a:off x="4492752" y="4663440"/>
            <a:ext cx="7089648"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28"/>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56646016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ext &amp; Two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1" name="Picture Placeholder 8"/>
          <p:cNvSpPr>
            <a:spLocks noGrp="1"/>
          </p:cNvSpPr>
          <p:nvPr>
            <p:ph type="pic" sz="quarter" idx="19" hasCustomPrompt="1"/>
          </p:nvPr>
        </p:nvSpPr>
        <p:spPr bwMode="gray">
          <a:xfrm>
            <a:off x="8375904" y="1371600"/>
            <a:ext cx="3206496" cy="3200400"/>
          </a:xfrm>
          <a:noFill/>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baseline="0"/>
            </a:lvl1pPr>
          </a:lstStyle>
          <a:p>
            <a:r>
              <a:rPr lang="en-US" dirty="0"/>
              <a:t>Click icon to add picture. </a:t>
            </a:r>
            <a:br>
              <a:rPr lang="en-US" dirty="0"/>
            </a:br>
            <a:r>
              <a:rPr lang="en-US" dirty="0"/>
              <a:t>Placeholder is 3:4 proportion.</a:t>
            </a:r>
          </a:p>
        </p:txBody>
      </p:sp>
      <p:sp>
        <p:nvSpPr>
          <p:cNvPr id="12" name="Picture Placeholder 8"/>
          <p:cNvSpPr>
            <a:spLocks noGrp="1"/>
          </p:cNvSpPr>
          <p:nvPr>
            <p:ph type="pic" sz="quarter" idx="20" hasCustomPrompt="1"/>
          </p:nvPr>
        </p:nvSpPr>
        <p:spPr bwMode="gray">
          <a:xfrm>
            <a:off x="4492752"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14" name="Content Placeholder 2"/>
          <p:cNvSpPr>
            <a:spLocks noGrp="1"/>
          </p:cNvSpPr>
          <p:nvPr>
            <p:ph idx="1"/>
          </p:nvPr>
        </p:nvSpPr>
        <p:spPr bwMode="gray">
          <a:xfrm>
            <a:off x="609600" y="423012"/>
            <a:ext cx="2840736" cy="5746019"/>
          </a:xfrm>
        </p:spPr>
        <p:txBody>
          <a:bodyPr/>
          <a:lstStyle>
            <a:lvl1pPr>
              <a:lnSpc>
                <a:spcPct val="90000"/>
              </a:lnSpc>
              <a:spcBef>
                <a:spcPts val="900"/>
              </a:spcBef>
              <a:defRPr sz="2600">
                <a:solidFill>
                  <a:schemeClr val="accent1"/>
                </a:solidFill>
                <a:latin typeface="+mj-lt"/>
              </a:defRPr>
            </a:lvl1pPr>
            <a:lvl2pPr>
              <a:spcBef>
                <a:spcPts val="900"/>
              </a:spcBef>
              <a:defRPr b="1"/>
            </a:lvl2pPr>
            <a:lvl3pPr marL="0" indent="0">
              <a:spcBef>
                <a:spcPts val="900"/>
              </a:spcBef>
              <a:buFontTx/>
              <a:buNone/>
              <a:defRPr/>
            </a:lvl3pPr>
            <a:lvl4pPr marL="230188" indent="-230188">
              <a:spcBef>
                <a:spcPts val="600"/>
              </a:spcBef>
              <a:buFont typeface="Arial"/>
              <a:buChar char="•"/>
              <a:defRPr/>
            </a:lvl4pPr>
            <a:lvl5pPr marL="460375" indent="-230188">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9"/>
          <p:cNvSpPr>
            <a:spLocks noGrp="1"/>
          </p:cNvSpPr>
          <p:nvPr>
            <p:ph type="body" sz="quarter" idx="27" hasCustomPrompt="1"/>
          </p:nvPr>
        </p:nvSpPr>
        <p:spPr>
          <a:xfrm>
            <a:off x="4492752"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6" name="Text Placeholder 9"/>
          <p:cNvSpPr>
            <a:spLocks noGrp="1"/>
          </p:cNvSpPr>
          <p:nvPr>
            <p:ph type="body" sz="quarter" idx="28" hasCustomPrompt="1"/>
          </p:nvPr>
        </p:nvSpPr>
        <p:spPr>
          <a:xfrm>
            <a:off x="8375904" y="4663440"/>
            <a:ext cx="3206496" cy="365760"/>
          </a:xfrm>
        </p:spPr>
        <p:txBody>
          <a:bodyPr>
            <a:noAutofit/>
          </a:bodyPr>
          <a:lstStyle>
            <a:lvl1pPr marL="0" marR="0" indent="0" algn="l" defTabSz="457200" rtl="0" eaLnBrk="1" fontAlgn="auto" latinLnBrk="0" hangingPunct="1">
              <a:lnSpc>
                <a:spcPct val="100000"/>
              </a:lnSpc>
              <a:spcBef>
                <a:spcPts val="0"/>
              </a:spcBef>
              <a:spcAft>
                <a:spcPts val="0"/>
              </a:spcAft>
              <a:buClrTx/>
              <a:buSzTx/>
              <a:buFontTx/>
              <a:buNone/>
              <a:tabLst/>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29"/>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94279767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hree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Picture Placeholder 8"/>
          <p:cNvSpPr>
            <a:spLocks noGrp="1"/>
          </p:cNvSpPr>
          <p:nvPr>
            <p:ph type="pic" sz="quarter" idx="13" hasCustomPrompt="1"/>
          </p:nvPr>
        </p:nvSpPr>
        <p:spPr bwMode="gray">
          <a:xfrm>
            <a:off x="609600"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24" name="Picture Placeholder 8"/>
          <p:cNvSpPr>
            <a:spLocks noGrp="1"/>
          </p:cNvSpPr>
          <p:nvPr>
            <p:ph type="pic" sz="quarter" idx="19" hasCustomPrompt="1"/>
          </p:nvPr>
        </p:nvSpPr>
        <p:spPr bwMode="gray">
          <a:xfrm>
            <a:off x="8375904" y="1371600"/>
            <a:ext cx="3206496" cy="3200400"/>
          </a:xfrm>
          <a:noFill/>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baseline="0"/>
            </a:lvl1pPr>
          </a:lstStyle>
          <a:p>
            <a:r>
              <a:rPr lang="en-US" dirty="0"/>
              <a:t>Click icon to add picture. </a:t>
            </a:r>
            <a:br>
              <a:rPr lang="en-US" dirty="0"/>
            </a:br>
            <a:r>
              <a:rPr lang="en-US" dirty="0"/>
              <a:t>Placeholder is 3:4 proportion.</a:t>
            </a:r>
          </a:p>
        </p:txBody>
      </p:sp>
      <p:sp>
        <p:nvSpPr>
          <p:cNvPr id="25" name="Picture Placeholder 8"/>
          <p:cNvSpPr>
            <a:spLocks noGrp="1"/>
          </p:cNvSpPr>
          <p:nvPr>
            <p:ph type="pic" sz="quarter" idx="20" hasCustomPrompt="1"/>
          </p:nvPr>
        </p:nvSpPr>
        <p:spPr bwMode="gray">
          <a:xfrm>
            <a:off x="4492752"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13" name="Text Placeholder 9"/>
          <p:cNvSpPr>
            <a:spLocks noGrp="1"/>
          </p:cNvSpPr>
          <p:nvPr>
            <p:ph type="body" sz="quarter" idx="28" hasCustomPrompt="1"/>
          </p:nvPr>
        </p:nvSpPr>
        <p:spPr>
          <a:xfrm>
            <a:off x="8375904"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4" name="Text Placeholder 9"/>
          <p:cNvSpPr>
            <a:spLocks noGrp="1"/>
          </p:cNvSpPr>
          <p:nvPr>
            <p:ph type="body" sz="quarter" idx="29" hasCustomPrompt="1"/>
          </p:nvPr>
        </p:nvSpPr>
        <p:spPr>
          <a:xfrm>
            <a:off x="609600"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5" name="Text Placeholder 9"/>
          <p:cNvSpPr>
            <a:spLocks noGrp="1"/>
          </p:cNvSpPr>
          <p:nvPr>
            <p:ph type="body" sz="quarter" idx="30" hasCustomPrompt="1"/>
          </p:nvPr>
        </p:nvSpPr>
        <p:spPr>
          <a:xfrm>
            <a:off x="4492752"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3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74813330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Full-Screen Picture">
    <p:spTree>
      <p:nvGrpSpPr>
        <p:cNvPr id="1" name=""/>
        <p:cNvGrpSpPr/>
        <p:nvPr/>
      </p:nvGrpSpPr>
      <p:grpSpPr>
        <a:xfrm>
          <a:off x="0" y="0"/>
          <a:ext cx="0" cy="0"/>
          <a:chOff x="0" y="0"/>
          <a:chExt cx="0" cy="0"/>
        </a:xfrm>
      </p:grpSpPr>
      <p:sp>
        <p:nvSpPr>
          <p:cNvPr id="7" name="Picture Placeholder 6"/>
          <p:cNvSpPr>
            <a:spLocks noGrp="1"/>
          </p:cNvSpPr>
          <p:nvPr>
            <p:ph type="pic" sz="quarter" idx="10" hasCustomPrompt="1"/>
          </p:nvPr>
        </p:nvSpPr>
        <p:spPr bwMode="gray">
          <a:xfrm>
            <a:off x="0" y="0"/>
            <a:ext cx="12192000" cy="6858000"/>
          </a:xfrm>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a:lvl1pPr>
          </a:lstStyle>
          <a:p>
            <a:r>
              <a:rPr lang="en-US" dirty="0"/>
              <a:t>Click icon to add picture. </a:t>
            </a:r>
            <a:br>
              <a:rPr lang="en-US" dirty="0"/>
            </a:br>
            <a:r>
              <a:rPr lang="en-US" dirty="0"/>
              <a:t>Placeholder is 4:3 proportion.</a:t>
            </a:r>
          </a:p>
        </p:txBody>
      </p:sp>
      <p:sp>
        <p:nvSpPr>
          <p:cNvPr id="2" name="Date Placeholder 1"/>
          <p:cNvSpPr>
            <a:spLocks noGrp="1"/>
          </p:cNvSpPr>
          <p:nvPr>
            <p:ph type="dt" sz="half" idx="11"/>
          </p:nvPr>
        </p:nvSpPr>
        <p:spPr/>
        <p:txBody>
          <a:bodyPr/>
          <a:lstStyle/>
          <a:p>
            <a:r>
              <a:rPr lang="en-US" dirty="0"/>
              <a:t>Month 00, 0000</a:t>
            </a:r>
          </a:p>
        </p:txBody>
      </p:sp>
      <p:sp>
        <p:nvSpPr>
          <p:cNvPr id="3" name="Footer Placeholder 2"/>
          <p:cNvSpPr>
            <a:spLocks noGrp="1"/>
          </p:cNvSpPr>
          <p:nvPr>
            <p:ph type="ftr" sz="quarter" idx="12"/>
          </p:nvPr>
        </p:nvSpPr>
        <p:spPr>
          <a:xfrm>
            <a:off x="609600"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4" name="Slide Number Placeholder 3"/>
          <p:cNvSpPr>
            <a:spLocks noGrp="1"/>
          </p:cNvSpPr>
          <p:nvPr>
            <p:ph type="sldNum" sz="quarter" idx="13"/>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416695305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2"/>
        </a:solidFill>
        <a:effectLst/>
      </p:bgPr>
    </p:bg>
    <p:spTree>
      <p:nvGrpSpPr>
        <p:cNvPr id="1" name=""/>
        <p:cNvGrpSpPr/>
        <p:nvPr/>
      </p:nvGrpSpPr>
      <p:grpSpPr>
        <a:xfrm>
          <a:off x="0" y="0"/>
          <a:ext cx="0" cy="0"/>
          <a:chOff x="0" y="0"/>
          <a:chExt cx="0" cy="0"/>
        </a:xfrm>
      </p:grpSpPr>
      <p:grpSp>
        <p:nvGrpSpPr>
          <p:cNvPr id="2" name="Group 1"/>
          <p:cNvGrpSpPr/>
          <p:nvPr userDrawn="1"/>
        </p:nvGrpSpPr>
        <p:grpSpPr>
          <a:xfrm>
            <a:off x="3352800" y="1280160"/>
            <a:ext cx="5486400" cy="4114800"/>
            <a:chOff x="2514600" y="365760"/>
            <a:chExt cx="4114800" cy="4114800"/>
          </a:xfrm>
        </p:grpSpPr>
        <p:sp>
          <p:nvSpPr>
            <p:cNvPr id="7" name="Oval 6"/>
            <p:cNvSpPr>
              <a:spLocks noChangeAspect="1"/>
            </p:cNvSpPr>
            <p:nvPr userDrawn="1"/>
          </p:nvSpPr>
          <p:spPr bwMode="gray">
            <a:xfrm>
              <a:off x="2514600" y="3657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365760"/>
              <a:ext cx="4114800" cy="4114800"/>
            </a:xfrm>
            <a:prstGeom prst="ellipse">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grpSp>
      <p:sp>
        <p:nvSpPr>
          <p:cNvPr id="3" name="TextBox 2"/>
          <p:cNvSpPr txBox="1"/>
          <p:nvPr userDrawn="1"/>
        </p:nvSpPr>
        <p:spPr bwMode="gray">
          <a:xfrm>
            <a:off x="4206240" y="2103120"/>
            <a:ext cx="3779520" cy="2468880"/>
          </a:xfrm>
          <a:prstGeom prst="rect">
            <a:avLst/>
          </a:prstGeom>
          <a:noFill/>
        </p:spPr>
        <p:txBody>
          <a:bodyPr wrap="square" lIns="0" tIns="0" rIns="0" bIns="0" rtlCol="0" anchor="ctr" anchorCtr="0">
            <a:normAutofit/>
          </a:bodyPr>
          <a:lstStyle/>
          <a:p>
            <a:pPr algn="ctr">
              <a:lnSpc>
                <a:spcPct val="90000"/>
              </a:lnSpc>
            </a:pPr>
            <a:r>
              <a:rPr lang="en-US" sz="4000" b="1" dirty="0">
                <a:solidFill>
                  <a:srgbClr val="CC050A"/>
                </a:solidFill>
                <a:latin typeface="+mj-lt"/>
              </a:rPr>
              <a:t>Thank you.</a:t>
            </a:r>
          </a:p>
        </p:txBody>
      </p:sp>
      <p:sp>
        <p:nvSpPr>
          <p:cNvPr id="4" name="Date Placeholder 3"/>
          <p:cNvSpPr>
            <a:spLocks noGrp="1"/>
          </p:cNvSpPr>
          <p:nvPr>
            <p:ph type="dt" sz="half" idx="10"/>
          </p:nvPr>
        </p:nvSpPr>
        <p:spPr/>
        <p:txBody>
          <a:bodyPr/>
          <a:lstStyle/>
          <a:p>
            <a:r>
              <a:rPr lang="en-US" dirty="0"/>
              <a:t>Month 00, 0000</a:t>
            </a:r>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6" name="Slide Number Placeholder 5"/>
          <p:cNvSpPr>
            <a:spLocks noGrp="1"/>
          </p:cNvSpPr>
          <p:nvPr>
            <p:ph type="sldNum" sz="quarter" idx="12"/>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40967304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Blue">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65415885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dirty="0"/>
              <a:t>Click to edit Master title style</a:t>
            </a:r>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42168655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 preserve="1">
  <p:cSld name="Title Slide Green">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96253793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itle" preserve="1">
  <p:cSld name="Title Slide Blue">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50828771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itle" preserve="1">
  <p:cSld name="Title Slide Yellow">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8294950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Orange">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46893089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able of Contents">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dirty="0"/>
              <a:t>Click to edit Master title style</a:t>
            </a:r>
          </a:p>
        </p:txBody>
      </p:sp>
      <p:sp>
        <p:nvSpPr>
          <p:cNvPr id="3" name="Content Placeholder 2"/>
          <p:cNvSpPr>
            <a:spLocks noGrp="1"/>
          </p:cNvSpPr>
          <p:nvPr>
            <p:ph idx="1"/>
          </p:nvPr>
        </p:nvSpPr>
        <p:spPr bwMode="gray"/>
        <p:txBody>
          <a:bodyPr/>
          <a:lstStyle>
            <a:lvl1pPr marL="342900" indent="-342900">
              <a:buFont typeface="+mj-lt"/>
              <a:buAutoNum type="arabicPeriod"/>
              <a:tabLst>
                <a:tab pos="339725" algn="l"/>
              </a:tabLst>
              <a:defRPr sz="22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68887374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dirty="0"/>
              <a:t>Click to edit Master title style</a:t>
            </a:r>
          </a:p>
        </p:txBody>
      </p:sp>
      <p:sp>
        <p:nvSpPr>
          <p:cNvPr id="3" name="Content Placeholder 2"/>
          <p:cNvSpPr>
            <a:spLocks noGrp="1"/>
          </p:cNvSpPr>
          <p:nvPr>
            <p:ph idx="1"/>
          </p:nvPr>
        </p:nvSpPr>
        <p:spPr bwMode="gray"/>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9064386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wo-Line 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bwMode="gray">
          <a:xfrm>
            <a:off x="609600" y="1691640"/>
            <a:ext cx="9448800" cy="44805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6"/>
          <p:cNvSpPr>
            <a:spLocks noGrp="1"/>
          </p:cNvSpPr>
          <p:nvPr>
            <p:ph type="title"/>
          </p:nvPr>
        </p:nvSpPr>
        <p:spPr>
          <a:xfrm>
            <a:off x="609600" y="423005"/>
            <a:ext cx="9448800" cy="914400"/>
          </a:xfrm>
        </p:spPr>
        <p:txBody>
          <a:bodyPr/>
          <a:lstStyle/>
          <a:p>
            <a:r>
              <a:rPr lang="en-US" dirty="0"/>
              <a:t>Click to edit Master title style</a:t>
            </a:r>
          </a:p>
        </p:txBody>
      </p:sp>
      <p:sp>
        <p:nvSpPr>
          <p:cNvPr id="5" name="Date Placeholder 4"/>
          <p:cNvSpPr>
            <a:spLocks noGrp="1"/>
          </p:cNvSpPr>
          <p:nvPr>
            <p:ph type="dt" sz="half" idx="10"/>
          </p:nvPr>
        </p:nvSpPr>
        <p:spPr/>
        <p:txBody>
          <a:bodyPr/>
          <a:lstStyle/>
          <a:p>
            <a:r>
              <a:rPr lang="en-US" dirty="0"/>
              <a:t>Month 00, 0000</a:t>
            </a:r>
          </a:p>
        </p:txBody>
      </p:sp>
      <p:sp>
        <p:nvSpPr>
          <p:cNvPr id="8" name="Footer Placeholder 7"/>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9" name="Slide Number Placeholder 8"/>
          <p:cNvSpPr>
            <a:spLocks noGrp="1"/>
          </p:cNvSpPr>
          <p:nvPr>
            <p:ph type="sldNum" sz="quarter" idx="12"/>
          </p:nvPr>
        </p:nvSpPr>
        <p:spPr/>
        <p:txBody>
          <a:bodyPr/>
          <a:lstStyle/>
          <a:p>
            <a:fld id="{E12D0507-9F86-7A45-BE8E-43760B9F92AA}" type="slidenum">
              <a:rPr lang="en-US" smtClean="0"/>
              <a:pPr/>
              <a:t>‹#›</a:t>
            </a:fld>
            <a:endParaRPr lang="en-US" dirty="0"/>
          </a:p>
        </p:txBody>
      </p:sp>
      <p:sp>
        <p:nvSpPr>
          <p:cNvPr id="10" name="Text Placeholder 9">
            <a:extLst>
              <a:ext uri="{FF2B5EF4-FFF2-40B4-BE49-F238E27FC236}">
                <a16:creationId xmlns:a16="http://schemas.microsoft.com/office/drawing/2014/main" id="{7CE1E85E-40B6-4D31-AB98-F039EB69017F}"/>
              </a:ext>
            </a:extLst>
          </p:cNvPr>
          <p:cNvSpPr>
            <a:spLocks noGrp="1"/>
          </p:cNvSpPr>
          <p:nvPr>
            <p:ph type="body" sz="quarter" idx="13"/>
          </p:nvPr>
        </p:nvSpPr>
        <p:spPr>
          <a:xfrm>
            <a:off x="10271125" y="295275"/>
            <a:ext cx="1311275" cy="228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9923696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3352800" y="1280160"/>
            <a:ext cx="5486400" cy="4114800"/>
            <a:chOff x="2514600" y="365760"/>
            <a:chExt cx="4114800" cy="4114800"/>
          </a:xfrm>
        </p:grpSpPr>
        <p:sp>
          <p:nvSpPr>
            <p:cNvPr id="7" name="Oval 6"/>
            <p:cNvSpPr>
              <a:spLocks noChangeAspect="1"/>
            </p:cNvSpPr>
            <p:nvPr userDrawn="1"/>
          </p:nvSpPr>
          <p:spPr bwMode="gray">
            <a:xfrm>
              <a:off x="2514600" y="3657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365760"/>
              <a:ext cx="4114800" cy="4114800"/>
            </a:xfrm>
            <a:prstGeom prst="ellipse">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grpSp>
      <p:sp>
        <p:nvSpPr>
          <p:cNvPr id="2" name="Title 1"/>
          <p:cNvSpPr>
            <a:spLocks noGrp="1"/>
          </p:cNvSpPr>
          <p:nvPr>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80928160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Section Header Green">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41276967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Yellow">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0008273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Section Header Blue">
    <p:bg>
      <p:bgPr>
        <a:solidFill>
          <a:schemeClr val="accent2"/>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35447577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Section Header Yellow">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78358082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Section Header Orange">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56914755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Alternate Section Header">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57607441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Alternate Section Header Green">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66197624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Alternate Section Header Blue">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02052649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Alternate Section Header Yellow">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93284027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Alternate Section Header Orange">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407661383"/>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Statement">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09600" y="403577"/>
            <a:ext cx="7510272" cy="2514600"/>
          </a:xfrm>
        </p:spPr>
        <p:txBody>
          <a:bodyPr>
            <a:noAutofit/>
          </a:bodyPr>
          <a:lstStyle>
            <a:lvl1pPr>
              <a:lnSpc>
                <a:spcPct val="90000"/>
              </a:lnSpc>
              <a:defRPr sz="4000"/>
            </a:lvl1pPr>
          </a:lstStyle>
          <a:p>
            <a:r>
              <a:rPr lang="en-US"/>
              <a:t>Click to edit Master title style</a:t>
            </a:r>
            <a:endParaRPr lang="en-US"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4" name="Footer Placeholder 3"/>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17180422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One Statement &amp; Picture">
    <p:spTree>
      <p:nvGrpSpPr>
        <p:cNvPr id="1" name=""/>
        <p:cNvGrpSpPr/>
        <p:nvPr/>
      </p:nvGrpSpPr>
      <p:grpSpPr>
        <a:xfrm>
          <a:off x="0" y="0"/>
          <a:ext cx="0" cy="0"/>
          <a:chOff x="0" y="0"/>
          <a:chExt cx="0" cy="0"/>
        </a:xfrm>
      </p:grpSpPr>
      <p:sp>
        <p:nvSpPr>
          <p:cNvPr id="6" name="Picture Placeholder 6"/>
          <p:cNvSpPr>
            <a:spLocks noGrp="1"/>
          </p:cNvSpPr>
          <p:nvPr>
            <p:ph type="pic" sz="quarter" idx="13" hasCustomPrompt="1"/>
          </p:nvPr>
        </p:nvSpPr>
        <p:spPr bwMode="gray">
          <a:xfrm>
            <a:off x="4059936" y="0"/>
            <a:ext cx="8132064" cy="6858000"/>
          </a:xfrm>
          <a:noFill/>
        </p:spPr>
        <p:txBody>
          <a:bodyPr anchor="ctr" anchorCtr="0">
            <a:normAutofit/>
          </a:bodyPr>
          <a:lstStyle>
            <a:lvl1pPr marL="0" marR="0" indent="0" algn="ctr" defTabSz="457200" rtl="0" eaLnBrk="1" fontAlgn="auto" latinLnBrk="0" hangingPunct="1">
              <a:lnSpc>
                <a:spcPct val="100000"/>
              </a:lnSpc>
              <a:spcBef>
                <a:spcPts val="600"/>
              </a:spcBef>
              <a:spcAft>
                <a:spcPts val="0"/>
              </a:spcAft>
              <a:buClrTx/>
              <a:buSzTx/>
              <a:buFontTx/>
              <a:buNone/>
              <a:tabLst/>
              <a:defRPr sz="1200" b="0" baseline="0"/>
            </a:lvl1pPr>
          </a:lstStyle>
          <a:p>
            <a:r>
              <a:rPr lang="en-US" dirty="0"/>
              <a:t>Click icon to add picture. </a:t>
            </a:r>
            <a:br>
              <a:rPr lang="en-US" dirty="0"/>
            </a:br>
            <a:r>
              <a:rPr lang="en-US" dirty="0"/>
              <a:t>Placeholder is 8:9 proportion.</a:t>
            </a:r>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8"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7"/>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7037862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Title Slide Orange">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697439722"/>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One Statement &amp; Content">
    <p:bg>
      <p:bgPr>
        <a:solidFill>
          <a:schemeClr val="accent2"/>
        </a:solidFill>
        <a:effectLst/>
      </p:bgPr>
    </p:bg>
    <p:spTree>
      <p:nvGrpSpPr>
        <p:cNvPr id="1" name=""/>
        <p:cNvGrpSpPr/>
        <p:nvPr/>
      </p:nvGrpSpPr>
      <p:grpSpPr>
        <a:xfrm>
          <a:off x="0" y="0"/>
          <a:ext cx="0" cy="0"/>
          <a:chOff x="0" y="0"/>
          <a:chExt cx="0" cy="0"/>
        </a:xfrm>
      </p:grpSpPr>
      <p:sp>
        <p:nvSpPr>
          <p:cNvPr id="11" name="Rectangle 10"/>
          <p:cNvSpPr/>
          <p:nvPr userDrawn="1"/>
        </p:nvSpPr>
        <p:spPr bwMode="hidden">
          <a:xfrm>
            <a:off x="4072128" y="-2"/>
            <a:ext cx="8119872" cy="685800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5"/>
          <p:cNvSpPr>
            <a:spLocks noGrp="1"/>
          </p:cNvSpPr>
          <p:nvPr>
            <p:ph type="body" sz="quarter" idx="17"/>
          </p:nvPr>
        </p:nvSpPr>
        <p:spPr>
          <a:xfrm>
            <a:off x="4681728" y="457206"/>
            <a:ext cx="6900672" cy="571182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8"/>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41966876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One Statement &amp; Chart">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4072128" y="-2"/>
            <a:ext cx="8119872" cy="685800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hart Placeholder 6"/>
          <p:cNvSpPr>
            <a:spLocks noGrp="1"/>
          </p:cNvSpPr>
          <p:nvPr>
            <p:ph type="chart" sz="quarter" idx="18" hasCustomPrompt="1"/>
          </p:nvPr>
        </p:nvSpPr>
        <p:spPr>
          <a:xfrm>
            <a:off x="4682068" y="457200"/>
            <a:ext cx="6900333" cy="5711824"/>
          </a:xfrm>
        </p:spPr>
        <p:txBody>
          <a:bodyPr anchor="ctr" anchorCtr="0">
            <a:normAutofit/>
          </a:bodyPr>
          <a:lstStyle>
            <a:lvl1pPr algn="ctr">
              <a:defRPr sz="1200" b="0"/>
            </a:lvl1pPr>
          </a:lstStyle>
          <a:p>
            <a:r>
              <a:rPr lang="en-US" dirty="0"/>
              <a:t>Click icon to add chart.</a:t>
            </a:r>
          </a:p>
        </p:txBody>
      </p:sp>
      <p:sp>
        <p:nvSpPr>
          <p:cNvPr id="2" name="Footer Placeholder 1"/>
          <p:cNvSpPr>
            <a:spLocks noGrp="1"/>
          </p:cNvSpPr>
          <p:nvPr>
            <p:ph type="ftr" sz="quarter" idx="19"/>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624898629"/>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hree Statement">
    <p:spTree>
      <p:nvGrpSpPr>
        <p:cNvPr id="1" name=""/>
        <p:cNvGrpSpPr/>
        <p:nvPr/>
      </p:nvGrpSpPr>
      <p:grpSpPr>
        <a:xfrm>
          <a:off x="0" y="0"/>
          <a:ext cx="0" cy="0"/>
          <a:chOff x="0" y="0"/>
          <a:chExt cx="0" cy="0"/>
        </a:xfrm>
      </p:grpSpPr>
      <p:sp>
        <p:nvSpPr>
          <p:cNvPr id="13" name="Rectangle 12"/>
          <p:cNvSpPr/>
          <p:nvPr userDrawn="1"/>
        </p:nvSpPr>
        <p:spPr bwMode="gray">
          <a:xfrm>
            <a:off x="8119872" y="-2"/>
            <a:ext cx="4072128" cy="6858002"/>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14" name="Rectangle 13"/>
          <p:cNvSpPr/>
          <p:nvPr userDrawn="1"/>
        </p:nvSpPr>
        <p:spPr bwMode="gray">
          <a:xfrm>
            <a:off x="4072128" y="-2"/>
            <a:ext cx="4047744" cy="6858002"/>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2"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21"/>
          <p:cNvSpPr>
            <a:spLocks noGrp="1"/>
          </p:cNvSpPr>
          <p:nvPr>
            <p:ph type="body" sz="quarter" idx="17"/>
          </p:nvPr>
        </p:nvSpPr>
        <p:spPr bwMode="gray">
          <a:xfrm>
            <a:off x="4681728"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ext Placeholder 21"/>
          <p:cNvSpPr>
            <a:spLocks noGrp="1"/>
          </p:cNvSpPr>
          <p:nvPr>
            <p:ph type="body" sz="quarter" idx="18"/>
          </p:nvPr>
        </p:nvSpPr>
        <p:spPr bwMode="gray">
          <a:xfrm>
            <a:off x="8741664"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9"/>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914782703"/>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Six Statement">
    <p:bg>
      <p:bgPr>
        <a:solidFill>
          <a:schemeClr val="accent2"/>
        </a:solidFill>
        <a:effectLst/>
      </p:bgPr>
    </p:bg>
    <p:spTree>
      <p:nvGrpSpPr>
        <p:cNvPr id="1" name=""/>
        <p:cNvGrpSpPr/>
        <p:nvPr/>
      </p:nvGrpSpPr>
      <p:grpSpPr>
        <a:xfrm>
          <a:off x="0" y="0"/>
          <a:ext cx="0" cy="0"/>
          <a:chOff x="0" y="0"/>
          <a:chExt cx="0" cy="0"/>
        </a:xfrm>
      </p:grpSpPr>
      <p:sp>
        <p:nvSpPr>
          <p:cNvPr id="14" name="Rectangle 13"/>
          <p:cNvSpPr/>
          <p:nvPr userDrawn="1"/>
        </p:nvSpPr>
        <p:spPr bwMode="gray">
          <a:xfrm>
            <a:off x="4072134" y="3419856"/>
            <a:ext cx="4047743" cy="3438144"/>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21" name="Rectangle 20"/>
          <p:cNvSpPr/>
          <p:nvPr userDrawn="1"/>
        </p:nvSpPr>
        <p:spPr bwMode="gray">
          <a:xfrm>
            <a:off x="0" y="0"/>
            <a:ext cx="4072128" cy="3419856"/>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25" name="Rectangle 24"/>
          <p:cNvSpPr/>
          <p:nvPr userDrawn="1"/>
        </p:nvSpPr>
        <p:spPr bwMode="gray">
          <a:xfrm>
            <a:off x="8119872" y="0"/>
            <a:ext cx="4072128" cy="3419856"/>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15" name="Text Placeholder 14"/>
          <p:cNvSpPr>
            <a:spLocks noGrp="1"/>
          </p:cNvSpPr>
          <p:nvPr>
            <p:ph type="body" sz="quarter" idx="10"/>
          </p:nvPr>
        </p:nvSpPr>
        <p:spPr bwMode="gray">
          <a:xfrm>
            <a:off x="609600"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dirty="0"/>
              <a:t>Click to edit Master text styles</a:t>
            </a:r>
          </a:p>
        </p:txBody>
      </p:sp>
      <p:sp>
        <p:nvSpPr>
          <p:cNvPr id="16" name="Text Placeholder 14"/>
          <p:cNvSpPr>
            <a:spLocks noGrp="1"/>
          </p:cNvSpPr>
          <p:nvPr>
            <p:ph type="body" sz="quarter" idx="11"/>
          </p:nvPr>
        </p:nvSpPr>
        <p:spPr bwMode="gray">
          <a:xfrm>
            <a:off x="4669536"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17" name="Text Placeholder 14"/>
          <p:cNvSpPr>
            <a:spLocks noGrp="1"/>
          </p:cNvSpPr>
          <p:nvPr>
            <p:ph type="body" sz="quarter" idx="12"/>
          </p:nvPr>
        </p:nvSpPr>
        <p:spPr bwMode="gray">
          <a:xfrm>
            <a:off x="8741664"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18" name="Text Placeholder 14"/>
          <p:cNvSpPr>
            <a:spLocks noGrp="1"/>
          </p:cNvSpPr>
          <p:nvPr>
            <p:ph type="body" sz="quarter" idx="13"/>
          </p:nvPr>
        </p:nvSpPr>
        <p:spPr bwMode="gray">
          <a:xfrm>
            <a:off x="609600"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dirty="0"/>
              <a:t>Click to edit Master text styles</a:t>
            </a:r>
          </a:p>
        </p:txBody>
      </p:sp>
      <p:sp>
        <p:nvSpPr>
          <p:cNvPr id="19" name="Text Placeholder 14"/>
          <p:cNvSpPr>
            <a:spLocks noGrp="1"/>
          </p:cNvSpPr>
          <p:nvPr>
            <p:ph type="body" sz="quarter" idx="14"/>
          </p:nvPr>
        </p:nvSpPr>
        <p:spPr bwMode="gray">
          <a:xfrm>
            <a:off x="4669536"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20" name="Text Placeholder 14"/>
          <p:cNvSpPr>
            <a:spLocks noGrp="1"/>
          </p:cNvSpPr>
          <p:nvPr>
            <p:ph type="body" sz="quarter" idx="15"/>
          </p:nvPr>
        </p:nvSpPr>
        <p:spPr bwMode="gray">
          <a:xfrm>
            <a:off x="8741664"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3" name="Date Placeholder 2"/>
          <p:cNvSpPr>
            <a:spLocks noGrp="1"/>
          </p:cNvSpPr>
          <p:nvPr>
            <p:ph type="dt" sz="half" idx="16"/>
          </p:nvPr>
        </p:nvSpPr>
        <p:spPr/>
        <p:txBody>
          <a:bodyPr/>
          <a:lstStyle/>
          <a:p>
            <a:r>
              <a:rPr lang="en-US" dirty="0"/>
              <a:t>Month 00, 0000</a:t>
            </a:r>
          </a:p>
        </p:txBody>
      </p:sp>
      <p:sp>
        <p:nvSpPr>
          <p:cNvPr id="4" name="Footer Placeholder 3"/>
          <p:cNvSpPr>
            <a:spLocks noGrp="1"/>
          </p:cNvSpPr>
          <p:nvPr>
            <p:ph type="ftr" sz="quarter" idx="17"/>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5" name="Slide Number Placeholder 4"/>
          <p:cNvSpPr>
            <a:spLocks noGrp="1"/>
          </p:cNvSpPr>
          <p:nvPr>
            <p:ph type="sldNum" sz="quarter" idx="18"/>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3669105655"/>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ext &amp; One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Content Placeholder 2"/>
          <p:cNvSpPr>
            <a:spLocks noGrp="1"/>
          </p:cNvSpPr>
          <p:nvPr>
            <p:ph idx="1"/>
          </p:nvPr>
        </p:nvSpPr>
        <p:spPr bwMode="gray">
          <a:xfrm>
            <a:off x="609600" y="423005"/>
            <a:ext cx="2840736" cy="5746020"/>
          </a:xfrm>
        </p:spPr>
        <p:txBody>
          <a:bodyPr/>
          <a:lstStyle>
            <a:lvl1pPr>
              <a:lnSpc>
                <a:spcPct val="90000"/>
              </a:lnSpc>
              <a:spcBef>
                <a:spcPts val="900"/>
              </a:spcBef>
              <a:defRPr sz="2600">
                <a:solidFill>
                  <a:schemeClr val="accent1"/>
                </a:solidFill>
                <a:latin typeface="+mj-lt"/>
              </a:defRPr>
            </a:lvl1pPr>
            <a:lvl2pPr>
              <a:spcBef>
                <a:spcPts val="900"/>
              </a:spcBef>
              <a:defRPr b="1"/>
            </a:lvl2pPr>
            <a:lvl3pPr marL="0" indent="0">
              <a:spcBef>
                <a:spcPts val="900"/>
              </a:spcBef>
              <a:buFontTx/>
              <a:buNone/>
              <a:defRPr/>
            </a:lvl3pPr>
            <a:lvl4pPr marL="230188" indent="-230188">
              <a:spcBef>
                <a:spcPts val="600"/>
              </a:spcBef>
              <a:buFont typeface="Arial"/>
              <a:buChar char="•"/>
              <a:defRPr/>
            </a:lvl4pPr>
            <a:lvl5pPr marL="460375" indent="-230188">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icture Placeholder 8"/>
          <p:cNvSpPr>
            <a:spLocks noGrp="1"/>
          </p:cNvSpPr>
          <p:nvPr>
            <p:ph type="pic" sz="quarter" idx="21" hasCustomPrompt="1"/>
          </p:nvPr>
        </p:nvSpPr>
        <p:spPr bwMode="gray">
          <a:xfrm>
            <a:off x="4492752" y="1371600"/>
            <a:ext cx="7089648" cy="3190342"/>
          </a:xfrm>
          <a:noFill/>
        </p:spPr>
        <p:txBody>
          <a:bodyPr anchor="ctr" anchorCtr="0">
            <a:normAutofit/>
          </a:bodyPr>
          <a:lstStyle>
            <a:lvl1pPr algn="ctr">
              <a:spcBef>
                <a:spcPts val="0"/>
              </a:spcBef>
              <a:defRPr sz="1200" b="0"/>
            </a:lvl1pPr>
          </a:lstStyle>
          <a:p>
            <a:r>
              <a:rPr lang="en-US" dirty="0"/>
              <a:t>Click icon to add picture. </a:t>
            </a:r>
            <a:br>
              <a:rPr lang="en-US" dirty="0"/>
            </a:br>
            <a:r>
              <a:rPr lang="en-US" dirty="0"/>
              <a:t>Placeholder is 5:3 proportion.</a:t>
            </a:r>
          </a:p>
        </p:txBody>
      </p:sp>
      <p:sp>
        <p:nvSpPr>
          <p:cNvPr id="11" name="Text Placeholder 9"/>
          <p:cNvSpPr>
            <a:spLocks noGrp="1"/>
          </p:cNvSpPr>
          <p:nvPr>
            <p:ph type="body" sz="quarter" idx="27" hasCustomPrompt="1"/>
          </p:nvPr>
        </p:nvSpPr>
        <p:spPr>
          <a:xfrm>
            <a:off x="4492752" y="4663440"/>
            <a:ext cx="7089648"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28"/>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605646297"/>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ext &amp; Two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1" name="Picture Placeholder 8"/>
          <p:cNvSpPr>
            <a:spLocks noGrp="1"/>
          </p:cNvSpPr>
          <p:nvPr>
            <p:ph type="pic" sz="quarter" idx="19" hasCustomPrompt="1"/>
          </p:nvPr>
        </p:nvSpPr>
        <p:spPr bwMode="gray">
          <a:xfrm>
            <a:off x="8375904" y="1371600"/>
            <a:ext cx="3206496" cy="3200400"/>
          </a:xfrm>
          <a:noFill/>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baseline="0"/>
            </a:lvl1pPr>
          </a:lstStyle>
          <a:p>
            <a:r>
              <a:rPr lang="en-US" dirty="0"/>
              <a:t>Click icon to add picture. </a:t>
            </a:r>
            <a:br>
              <a:rPr lang="en-US" dirty="0"/>
            </a:br>
            <a:r>
              <a:rPr lang="en-US" dirty="0"/>
              <a:t>Placeholder is 3:4 proportion.</a:t>
            </a:r>
          </a:p>
        </p:txBody>
      </p:sp>
      <p:sp>
        <p:nvSpPr>
          <p:cNvPr id="12" name="Picture Placeholder 8"/>
          <p:cNvSpPr>
            <a:spLocks noGrp="1"/>
          </p:cNvSpPr>
          <p:nvPr>
            <p:ph type="pic" sz="quarter" idx="20" hasCustomPrompt="1"/>
          </p:nvPr>
        </p:nvSpPr>
        <p:spPr bwMode="gray">
          <a:xfrm>
            <a:off x="4492752"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14" name="Content Placeholder 2"/>
          <p:cNvSpPr>
            <a:spLocks noGrp="1"/>
          </p:cNvSpPr>
          <p:nvPr>
            <p:ph idx="1"/>
          </p:nvPr>
        </p:nvSpPr>
        <p:spPr bwMode="gray">
          <a:xfrm>
            <a:off x="609600" y="423012"/>
            <a:ext cx="2840736" cy="5746019"/>
          </a:xfrm>
        </p:spPr>
        <p:txBody>
          <a:bodyPr/>
          <a:lstStyle>
            <a:lvl1pPr>
              <a:lnSpc>
                <a:spcPct val="90000"/>
              </a:lnSpc>
              <a:spcBef>
                <a:spcPts val="900"/>
              </a:spcBef>
              <a:defRPr sz="2600">
                <a:solidFill>
                  <a:schemeClr val="accent1"/>
                </a:solidFill>
                <a:latin typeface="+mj-lt"/>
              </a:defRPr>
            </a:lvl1pPr>
            <a:lvl2pPr>
              <a:spcBef>
                <a:spcPts val="900"/>
              </a:spcBef>
              <a:defRPr b="1"/>
            </a:lvl2pPr>
            <a:lvl3pPr marL="0" indent="0">
              <a:spcBef>
                <a:spcPts val="900"/>
              </a:spcBef>
              <a:buFontTx/>
              <a:buNone/>
              <a:defRPr/>
            </a:lvl3pPr>
            <a:lvl4pPr marL="230188" indent="-230188">
              <a:spcBef>
                <a:spcPts val="600"/>
              </a:spcBef>
              <a:buFont typeface="Arial"/>
              <a:buChar char="•"/>
              <a:defRPr/>
            </a:lvl4pPr>
            <a:lvl5pPr marL="460375" indent="-230188">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9"/>
          <p:cNvSpPr>
            <a:spLocks noGrp="1"/>
          </p:cNvSpPr>
          <p:nvPr>
            <p:ph type="body" sz="quarter" idx="27" hasCustomPrompt="1"/>
          </p:nvPr>
        </p:nvSpPr>
        <p:spPr>
          <a:xfrm>
            <a:off x="4492752"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6" name="Text Placeholder 9"/>
          <p:cNvSpPr>
            <a:spLocks noGrp="1"/>
          </p:cNvSpPr>
          <p:nvPr>
            <p:ph type="body" sz="quarter" idx="28" hasCustomPrompt="1"/>
          </p:nvPr>
        </p:nvSpPr>
        <p:spPr>
          <a:xfrm>
            <a:off x="8375904" y="4663440"/>
            <a:ext cx="3206496" cy="365760"/>
          </a:xfrm>
        </p:spPr>
        <p:txBody>
          <a:bodyPr>
            <a:noAutofit/>
          </a:bodyPr>
          <a:lstStyle>
            <a:lvl1pPr marL="0" marR="0" indent="0" algn="l" defTabSz="457200" rtl="0" eaLnBrk="1" fontAlgn="auto" latinLnBrk="0" hangingPunct="1">
              <a:lnSpc>
                <a:spcPct val="100000"/>
              </a:lnSpc>
              <a:spcBef>
                <a:spcPts val="0"/>
              </a:spcBef>
              <a:spcAft>
                <a:spcPts val="0"/>
              </a:spcAft>
              <a:buClrTx/>
              <a:buSzTx/>
              <a:buFontTx/>
              <a:buNone/>
              <a:tabLst/>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29"/>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4125653466"/>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hree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Picture Placeholder 8"/>
          <p:cNvSpPr>
            <a:spLocks noGrp="1"/>
          </p:cNvSpPr>
          <p:nvPr>
            <p:ph type="pic" sz="quarter" idx="13" hasCustomPrompt="1"/>
          </p:nvPr>
        </p:nvSpPr>
        <p:spPr bwMode="gray">
          <a:xfrm>
            <a:off x="609600"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24" name="Picture Placeholder 8"/>
          <p:cNvSpPr>
            <a:spLocks noGrp="1"/>
          </p:cNvSpPr>
          <p:nvPr>
            <p:ph type="pic" sz="quarter" idx="19" hasCustomPrompt="1"/>
          </p:nvPr>
        </p:nvSpPr>
        <p:spPr bwMode="gray">
          <a:xfrm>
            <a:off x="8375904" y="1371600"/>
            <a:ext cx="3206496" cy="3200400"/>
          </a:xfrm>
          <a:noFill/>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baseline="0"/>
            </a:lvl1pPr>
          </a:lstStyle>
          <a:p>
            <a:r>
              <a:rPr lang="en-US" dirty="0"/>
              <a:t>Click icon to add picture. </a:t>
            </a:r>
            <a:br>
              <a:rPr lang="en-US" dirty="0"/>
            </a:br>
            <a:r>
              <a:rPr lang="en-US" dirty="0"/>
              <a:t>Placeholder is 3:4 proportion.</a:t>
            </a:r>
          </a:p>
        </p:txBody>
      </p:sp>
      <p:sp>
        <p:nvSpPr>
          <p:cNvPr id="25" name="Picture Placeholder 8"/>
          <p:cNvSpPr>
            <a:spLocks noGrp="1"/>
          </p:cNvSpPr>
          <p:nvPr>
            <p:ph type="pic" sz="quarter" idx="20" hasCustomPrompt="1"/>
          </p:nvPr>
        </p:nvSpPr>
        <p:spPr bwMode="gray">
          <a:xfrm>
            <a:off x="4492752"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13" name="Text Placeholder 9"/>
          <p:cNvSpPr>
            <a:spLocks noGrp="1"/>
          </p:cNvSpPr>
          <p:nvPr>
            <p:ph type="body" sz="quarter" idx="28" hasCustomPrompt="1"/>
          </p:nvPr>
        </p:nvSpPr>
        <p:spPr>
          <a:xfrm>
            <a:off x="8375904"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4" name="Text Placeholder 9"/>
          <p:cNvSpPr>
            <a:spLocks noGrp="1"/>
          </p:cNvSpPr>
          <p:nvPr>
            <p:ph type="body" sz="quarter" idx="29" hasCustomPrompt="1"/>
          </p:nvPr>
        </p:nvSpPr>
        <p:spPr>
          <a:xfrm>
            <a:off x="609600"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5" name="Text Placeholder 9"/>
          <p:cNvSpPr>
            <a:spLocks noGrp="1"/>
          </p:cNvSpPr>
          <p:nvPr>
            <p:ph type="body" sz="quarter" idx="30" hasCustomPrompt="1"/>
          </p:nvPr>
        </p:nvSpPr>
        <p:spPr>
          <a:xfrm>
            <a:off x="4492752"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3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763019663"/>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preserve="1" userDrawn="1">
  <p:cSld name="Full-Screen Picture">
    <p:spTree>
      <p:nvGrpSpPr>
        <p:cNvPr id="1" name=""/>
        <p:cNvGrpSpPr/>
        <p:nvPr/>
      </p:nvGrpSpPr>
      <p:grpSpPr>
        <a:xfrm>
          <a:off x="0" y="0"/>
          <a:ext cx="0" cy="0"/>
          <a:chOff x="0" y="0"/>
          <a:chExt cx="0" cy="0"/>
        </a:xfrm>
      </p:grpSpPr>
      <p:sp>
        <p:nvSpPr>
          <p:cNvPr id="7" name="Picture Placeholder 6"/>
          <p:cNvSpPr>
            <a:spLocks noGrp="1"/>
          </p:cNvSpPr>
          <p:nvPr>
            <p:ph type="pic" sz="quarter" idx="10" hasCustomPrompt="1"/>
          </p:nvPr>
        </p:nvSpPr>
        <p:spPr bwMode="gray">
          <a:xfrm>
            <a:off x="0" y="0"/>
            <a:ext cx="12192000" cy="6858000"/>
          </a:xfrm>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a:lvl1pPr>
          </a:lstStyle>
          <a:p>
            <a:r>
              <a:rPr lang="en-US" dirty="0"/>
              <a:t>Click icon to add picture. </a:t>
            </a:r>
            <a:br>
              <a:rPr lang="en-US" dirty="0"/>
            </a:br>
            <a:r>
              <a:rPr lang="en-US" dirty="0"/>
              <a:t>Placeholder is 4:3 proportion.</a:t>
            </a:r>
          </a:p>
        </p:txBody>
      </p:sp>
      <p:sp>
        <p:nvSpPr>
          <p:cNvPr id="2" name="Date Placeholder 1"/>
          <p:cNvSpPr>
            <a:spLocks noGrp="1"/>
          </p:cNvSpPr>
          <p:nvPr>
            <p:ph type="dt" sz="half" idx="11"/>
          </p:nvPr>
        </p:nvSpPr>
        <p:spPr/>
        <p:txBody>
          <a:bodyPr/>
          <a:lstStyle/>
          <a:p>
            <a:r>
              <a:rPr lang="en-US" dirty="0"/>
              <a:t>Month 00, 0000</a:t>
            </a:r>
          </a:p>
        </p:txBody>
      </p:sp>
      <p:sp>
        <p:nvSpPr>
          <p:cNvPr id="3" name="Footer Placeholder 2"/>
          <p:cNvSpPr>
            <a:spLocks noGrp="1"/>
          </p:cNvSpPr>
          <p:nvPr>
            <p:ph type="ftr" sz="quarter" idx="12"/>
          </p:nvPr>
        </p:nvSpPr>
        <p:spPr>
          <a:xfrm>
            <a:off x="609600"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4" name="Slide Number Placeholder 3"/>
          <p:cNvSpPr>
            <a:spLocks noGrp="1"/>
          </p:cNvSpPr>
          <p:nvPr>
            <p:ph type="sldNum" sz="quarter" idx="13"/>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1854884113"/>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2"/>
        </a:solidFill>
        <a:effectLst/>
      </p:bgPr>
    </p:bg>
    <p:spTree>
      <p:nvGrpSpPr>
        <p:cNvPr id="1" name=""/>
        <p:cNvGrpSpPr/>
        <p:nvPr/>
      </p:nvGrpSpPr>
      <p:grpSpPr>
        <a:xfrm>
          <a:off x="0" y="0"/>
          <a:ext cx="0" cy="0"/>
          <a:chOff x="0" y="0"/>
          <a:chExt cx="0" cy="0"/>
        </a:xfrm>
      </p:grpSpPr>
      <p:grpSp>
        <p:nvGrpSpPr>
          <p:cNvPr id="2" name="Group 1"/>
          <p:cNvGrpSpPr/>
          <p:nvPr userDrawn="1"/>
        </p:nvGrpSpPr>
        <p:grpSpPr>
          <a:xfrm>
            <a:off x="3352800" y="1280160"/>
            <a:ext cx="5486400" cy="4114800"/>
            <a:chOff x="2514600" y="365760"/>
            <a:chExt cx="4114800" cy="4114800"/>
          </a:xfrm>
        </p:grpSpPr>
        <p:sp>
          <p:nvSpPr>
            <p:cNvPr id="7" name="Oval 6"/>
            <p:cNvSpPr>
              <a:spLocks noChangeAspect="1"/>
            </p:cNvSpPr>
            <p:nvPr userDrawn="1"/>
          </p:nvSpPr>
          <p:spPr bwMode="gray">
            <a:xfrm>
              <a:off x="2514600" y="3657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365760"/>
              <a:ext cx="4114800" cy="4114800"/>
            </a:xfrm>
            <a:prstGeom prst="ellipse">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grpSp>
      <p:sp>
        <p:nvSpPr>
          <p:cNvPr id="3" name="TextBox 2"/>
          <p:cNvSpPr txBox="1"/>
          <p:nvPr userDrawn="1"/>
        </p:nvSpPr>
        <p:spPr bwMode="gray">
          <a:xfrm>
            <a:off x="4206240" y="2103120"/>
            <a:ext cx="3779520" cy="2468880"/>
          </a:xfrm>
          <a:prstGeom prst="rect">
            <a:avLst/>
          </a:prstGeom>
          <a:noFill/>
        </p:spPr>
        <p:txBody>
          <a:bodyPr wrap="square" lIns="0" tIns="0" rIns="0" bIns="0" rtlCol="0" anchor="ctr" anchorCtr="0">
            <a:normAutofit/>
          </a:bodyPr>
          <a:lstStyle/>
          <a:p>
            <a:pPr algn="ctr">
              <a:lnSpc>
                <a:spcPct val="90000"/>
              </a:lnSpc>
            </a:pPr>
            <a:r>
              <a:rPr lang="en-US" sz="4000" b="1" dirty="0">
                <a:solidFill>
                  <a:srgbClr val="CC050A"/>
                </a:solidFill>
                <a:latin typeface="+mj-lt"/>
              </a:rPr>
              <a:t>Thank you.</a:t>
            </a:r>
          </a:p>
        </p:txBody>
      </p:sp>
      <p:sp>
        <p:nvSpPr>
          <p:cNvPr id="4" name="Date Placeholder 3"/>
          <p:cNvSpPr>
            <a:spLocks noGrp="1"/>
          </p:cNvSpPr>
          <p:nvPr>
            <p:ph type="dt" sz="half" idx="10"/>
          </p:nvPr>
        </p:nvSpPr>
        <p:spPr/>
        <p:txBody>
          <a:bodyPr/>
          <a:lstStyle/>
          <a:p>
            <a:r>
              <a:rPr lang="en-US" dirty="0"/>
              <a:t>Month 00, 0000</a:t>
            </a:r>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6" name="Slide Number Placeholder 5"/>
          <p:cNvSpPr>
            <a:spLocks noGrp="1"/>
          </p:cNvSpPr>
          <p:nvPr>
            <p:ph type="sldNum" sz="quarter" idx="12"/>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26735263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able of Contents">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dirty="0"/>
              <a:t>Click to edit Master title style</a:t>
            </a:r>
          </a:p>
        </p:txBody>
      </p:sp>
      <p:sp>
        <p:nvSpPr>
          <p:cNvPr id="3" name="Content Placeholder 2"/>
          <p:cNvSpPr>
            <a:spLocks noGrp="1"/>
          </p:cNvSpPr>
          <p:nvPr>
            <p:ph idx="1"/>
          </p:nvPr>
        </p:nvSpPr>
        <p:spPr bwMode="gray"/>
        <p:txBody>
          <a:bodyPr/>
          <a:lstStyle>
            <a:lvl1pPr marL="342900" indent="-342900">
              <a:buFont typeface="+mj-lt"/>
              <a:buAutoNum type="arabicPeriod"/>
              <a:tabLst>
                <a:tab pos="339725" algn="l"/>
              </a:tabLst>
              <a:defRPr sz="22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583325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dirty="0"/>
              <a:t>Click to edit Master title style</a:t>
            </a:r>
          </a:p>
        </p:txBody>
      </p:sp>
      <p:sp>
        <p:nvSpPr>
          <p:cNvPr id="3" name="Content Placeholder 2"/>
          <p:cNvSpPr>
            <a:spLocks noGrp="1"/>
          </p:cNvSpPr>
          <p:nvPr>
            <p:ph idx="1"/>
          </p:nvPr>
        </p:nvSpPr>
        <p:spPr bwMode="gray"/>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665615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Line 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bwMode="gray">
          <a:xfrm>
            <a:off x="609600" y="1691640"/>
            <a:ext cx="9448800" cy="44805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6"/>
          <p:cNvSpPr>
            <a:spLocks noGrp="1"/>
          </p:cNvSpPr>
          <p:nvPr>
            <p:ph type="title"/>
          </p:nvPr>
        </p:nvSpPr>
        <p:spPr>
          <a:xfrm>
            <a:off x="609600" y="423005"/>
            <a:ext cx="9448800" cy="914400"/>
          </a:xfrm>
        </p:spPr>
        <p:txBody>
          <a:bodyPr/>
          <a:lstStyle/>
          <a:p>
            <a:r>
              <a:rPr lang="en-US"/>
              <a:t>Click to edit Master title style</a:t>
            </a:r>
            <a:endParaRPr lang="en-US" dirty="0"/>
          </a:p>
        </p:txBody>
      </p:sp>
      <p:sp>
        <p:nvSpPr>
          <p:cNvPr id="5" name="Date Placeholder 4"/>
          <p:cNvSpPr>
            <a:spLocks noGrp="1"/>
          </p:cNvSpPr>
          <p:nvPr>
            <p:ph type="dt" sz="half" idx="10"/>
          </p:nvPr>
        </p:nvSpPr>
        <p:spPr/>
        <p:txBody>
          <a:bodyPr/>
          <a:lstStyle/>
          <a:p>
            <a:r>
              <a:rPr lang="en-US" dirty="0"/>
              <a:t>Month 00, 0000</a:t>
            </a:r>
          </a:p>
        </p:txBody>
      </p:sp>
      <p:sp>
        <p:nvSpPr>
          <p:cNvPr id="8" name="Footer Placeholder 7"/>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9" name="Slide Number Placeholder 8"/>
          <p:cNvSpPr>
            <a:spLocks noGrp="1"/>
          </p:cNvSpPr>
          <p:nvPr>
            <p:ph type="sldNum" sz="quarter" idx="12"/>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38453568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3352800" y="1280160"/>
            <a:ext cx="5486400" cy="4114800"/>
            <a:chOff x="2514600" y="365760"/>
            <a:chExt cx="4114800" cy="4114800"/>
          </a:xfrm>
        </p:grpSpPr>
        <p:sp>
          <p:nvSpPr>
            <p:cNvPr id="7" name="Oval 6"/>
            <p:cNvSpPr>
              <a:spLocks noChangeAspect="1"/>
            </p:cNvSpPr>
            <p:nvPr userDrawn="1"/>
          </p:nvSpPr>
          <p:spPr bwMode="gray">
            <a:xfrm>
              <a:off x="2514600" y="3657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365760"/>
              <a:ext cx="4114800" cy="4114800"/>
            </a:xfrm>
            <a:prstGeom prst="ellipse">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grpSp>
      <p:sp>
        <p:nvSpPr>
          <p:cNvPr id="2" name="Title 1"/>
          <p:cNvSpPr>
            <a:spLocks noGrp="1"/>
          </p:cNvSpPr>
          <p:nvPr>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2241161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7.xml"/><Relationship Id="rId13" Type="http://schemas.openxmlformats.org/officeDocument/2006/relationships/slideLayout" Target="../slideLayouts/slideLayout42.xml"/><Relationship Id="rId18" Type="http://schemas.openxmlformats.org/officeDocument/2006/relationships/slideLayout" Target="../slideLayouts/slideLayout47.xml"/><Relationship Id="rId26" Type="http://schemas.openxmlformats.org/officeDocument/2006/relationships/slideLayout" Target="../slideLayouts/slideLayout55.xml"/><Relationship Id="rId3" Type="http://schemas.openxmlformats.org/officeDocument/2006/relationships/slideLayout" Target="../slideLayouts/slideLayout32.xml"/><Relationship Id="rId21" Type="http://schemas.openxmlformats.org/officeDocument/2006/relationships/slideLayout" Target="../slideLayouts/slideLayout50.xml"/><Relationship Id="rId7" Type="http://schemas.openxmlformats.org/officeDocument/2006/relationships/slideLayout" Target="../slideLayouts/slideLayout36.xml"/><Relationship Id="rId12" Type="http://schemas.openxmlformats.org/officeDocument/2006/relationships/slideLayout" Target="../slideLayouts/slideLayout41.xml"/><Relationship Id="rId17" Type="http://schemas.openxmlformats.org/officeDocument/2006/relationships/slideLayout" Target="../slideLayouts/slideLayout46.xml"/><Relationship Id="rId25" Type="http://schemas.openxmlformats.org/officeDocument/2006/relationships/slideLayout" Target="../slideLayouts/slideLayout54.xml"/><Relationship Id="rId2" Type="http://schemas.openxmlformats.org/officeDocument/2006/relationships/slideLayout" Target="../slideLayouts/slideLayout31.xml"/><Relationship Id="rId16" Type="http://schemas.openxmlformats.org/officeDocument/2006/relationships/slideLayout" Target="../slideLayouts/slideLayout45.xml"/><Relationship Id="rId20" Type="http://schemas.openxmlformats.org/officeDocument/2006/relationships/slideLayout" Target="../slideLayouts/slideLayout49.xml"/><Relationship Id="rId29" Type="http://schemas.openxmlformats.org/officeDocument/2006/relationships/slideLayout" Target="../slideLayouts/slideLayout58.xml"/><Relationship Id="rId1" Type="http://schemas.openxmlformats.org/officeDocument/2006/relationships/slideLayout" Target="../slideLayouts/slideLayout30.xml"/><Relationship Id="rId6" Type="http://schemas.openxmlformats.org/officeDocument/2006/relationships/slideLayout" Target="../slideLayouts/slideLayout35.xml"/><Relationship Id="rId11" Type="http://schemas.openxmlformats.org/officeDocument/2006/relationships/slideLayout" Target="../slideLayouts/slideLayout40.xml"/><Relationship Id="rId24" Type="http://schemas.openxmlformats.org/officeDocument/2006/relationships/slideLayout" Target="../slideLayouts/slideLayout53.xml"/><Relationship Id="rId5" Type="http://schemas.openxmlformats.org/officeDocument/2006/relationships/slideLayout" Target="../slideLayouts/slideLayout34.xml"/><Relationship Id="rId15" Type="http://schemas.openxmlformats.org/officeDocument/2006/relationships/slideLayout" Target="../slideLayouts/slideLayout44.xml"/><Relationship Id="rId23" Type="http://schemas.openxmlformats.org/officeDocument/2006/relationships/slideLayout" Target="../slideLayouts/slideLayout52.xml"/><Relationship Id="rId28" Type="http://schemas.openxmlformats.org/officeDocument/2006/relationships/slideLayout" Target="../slideLayouts/slideLayout57.xml"/><Relationship Id="rId10" Type="http://schemas.openxmlformats.org/officeDocument/2006/relationships/slideLayout" Target="../slideLayouts/slideLayout39.xml"/><Relationship Id="rId19" Type="http://schemas.openxmlformats.org/officeDocument/2006/relationships/slideLayout" Target="../slideLayouts/slideLayout48.xml"/><Relationship Id="rId31" Type="http://schemas.openxmlformats.org/officeDocument/2006/relationships/image" Target="../media/image1.emf"/><Relationship Id="rId4" Type="http://schemas.openxmlformats.org/officeDocument/2006/relationships/slideLayout" Target="../slideLayouts/slideLayout33.xml"/><Relationship Id="rId9" Type="http://schemas.openxmlformats.org/officeDocument/2006/relationships/slideLayout" Target="../slideLayouts/slideLayout38.xml"/><Relationship Id="rId14" Type="http://schemas.openxmlformats.org/officeDocument/2006/relationships/slideLayout" Target="../slideLayouts/slideLayout43.xml"/><Relationship Id="rId22" Type="http://schemas.openxmlformats.org/officeDocument/2006/relationships/slideLayout" Target="../slideLayouts/slideLayout51.xml"/><Relationship Id="rId27" Type="http://schemas.openxmlformats.org/officeDocument/2006/relationships/slideLayout" Target="../slideLayouts/slideLayout56.xml"/><Relationship Id="rId30"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609600" y="423005"/>
            <a:ext cx="9448800" cy="457200"/>
          </a:xfrm>
          <a:prstGeom prst="rect">
            <a:avLst/>
          </a:prstGeom>
        </p:spPr>
        <p:txBody>
          <a:bodyPr vert="horz" lIns="0" tIns="0" rIns="0" bIns="0" rtlCol="0" anchor="t" anchorCtr="0">
            <a:normAutofit/>
          </a:bodyPr>
          <a:lstStyle/>
          <a:p>
            <a:r>
              <a:rPr lang="en-US" dirty="0"/>
              <a:t>Click to edit Master title style</a:t>
            </a:r>
          </a:p>
        </p:txBody>
      </p:sp>
      <p:sp>
        <p:nvSpPr>
          <p:cNvPr id="3" name="Text Placeholder 2"/>
          <p:cNvSpPr>
            <a:spLocks noGrp="1"/>
          </p:cNvSpPr>
          <p:nvPr>
            <p:ph type="body" idx="1"/>
          </p:nvPr>
        </p:nvSpPr>
        <p:spPr bwMode="gray">
          <a:xfrm>
            <a:off x="609600" y="1371600"/>
            <a:ext cx="9448800" cy="480060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bwMode="gray">
          <a:xfrm>
            <a:off x="10058400" y="6419088"/>
            <a:ext cx="1219200" cy="228600"/>
          </a:xfrm>
          <a:prstGeom prst="rect">
            <a:avLst/>
          </a:prstGeom>
        </p:spPr>
        <p:txBody>
          <a:bodyPr vert="horz" lIns="0" tIns="0" rIns="0" bIns="0" rtlCol="0" anchor="b" anchorCtr="0"/>
          <a:lstStyle>
            <a:lvl1pPr algn="l">
              <a:defRPr sz="700">
                <a:solidFill>
                  <a:schemeClr val="tx1"/>
                </a:solidFill>
              </a:defRPr>
            </a:lvl1pPr>
          </a:lstStyle>
          <a:p>
            <a:r>
              <a:rPr lang="en-US" dirty="0"/>
              <a:t>Month 00, 0000</a:t>
            </a:r>
          </a:p>
        </p:txBody>
      </p:sp>
      <p:sp>
        <p:nvSpPr>
          <p:cNvPr id="6" name="Slide Number Placeholder 5"/>
          <p:cNvSpPr>
            <a:spLocks noGrp="1"/>
          </p:cNvSpPr>
          <p:nvPr>
            <p:ph type="sldNum" sz="quarter" idx="4"/>
          </p:nvPr>
        </p:nvSpPr>
        <p:spPr bwMode="gray">
          <a:xfrm>
            <a:off x="11277600" y="6419088"/>
            <a:ext cx="304800" cy="228600"/>
          </a:xfrm>
          <a:prstGeom prst="rect">
            <a:avLst/>
          </a:prstGeom>
        </p:spPr>
        <p:txBody>
          <a:bodyPr vert="horz" lIns="0" tIns="0" rIns="0" bIns="0" rtlCol="0" anchor="b" anchorCtr="0"/>
          <a:lstStyle>
            <a:lvl1pPr algn="r">
              <a:defRPr sz="700" b="1">
                <a:solidFill>
                  <a:schemeClr val="tx1"/>
                </a:solidFill>
              </a:defRPr>
            </a:lvl1pPr>
          </a:lstStyle>
          <a:p>
            <a:fld id="{E12D0507-9F86-7A45-BE8E-43760B9F92AA}" type="slidenum">
              <a:rPr lang="en-US" smtClean="0"/>
              <a:pPr/>
              <a:t>‹#›</a:t>
            </a:fld>
            <a:endParaRPr lang="en-US" dirty="0"/>
          </a:p>
        </p:txBody>
      </p:sp>
      <p:pic>
        <p:nvPicPr>
          <p:cNvPr id="7" name="Picture 2"/>
          <p:cNvPicPr>
            <a:picLocks noChangeAspect="1" noChangeArrowheads="1"/>
          </p:cNvPicPr>
          <p:nvPr/>
        </p:nvPicPr>
        <p:blipFill>
          <a:blip r:embed="rId31" cstate="print">
            <a:extLst>
              <a:ext uri="{28A0092B-C50C-407E-A947-70E740481C1C}">
                <a14:useLocalDpi xmlns:a14="http://schemas.microsoft.com/office/drawing/2010/main" val="0"/>
              </a:ext>
            </a:extLst>
          </a:blip>
          <a:srcRect/>
          <a:stretch>
            <a:fillRect/>
          </a:stretch>
        </p:blipFill>
        <p:spPr bwMode="gray">
          <a:xfrm>
            <a:off x="421968" y="6256412"/>
            <a:ext cx="1950720" cy="519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Footer Placeholder 4"/>
          <p:cNvSpPr>
            <a:spLocks noGrp="1"/>
          </p:cNvSpPr>
          <p:nvPr>
            <p:ph type="ftr" sz="quarter" idx="3"/>
          </p:nvPr>
        </p:nvSpPr>
        <p:spPr>
          <a:xfrm>
            <a:off x="2743200" y="6419088"/>
            <a:ext cx="5388864" cy="228600"/>
          </a:xfrm>
          <a:prstGeom prst="rect">
            <a:avLst/>
          </a:prstGeom>
          <a:noFill/>
        </p:spPr>
        <p:txBody>
          <a:bodyPr vert="horz" lIns="0" tIns="0" rIns="182880" bIns="0" rtlCol="0" anchor="b" anchorCtr="0"/>
          <a:lstStyle>
            <a:lvl1pPr algn="l">
              <a:defRPr sz="700">
                <a:solidFill>
                  <a:schemeClr val="tx2"/>
                </a:solidFill>
                <a:latin typeface="Arial Narrow"/>
                <a:cs typeface="Arial Narrow"/>
              </a:defRPr>
            </a:lvl1p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69536053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Lst>
  <p:hf hdr="0" dt="0"/>
  <p:txStyles>
    <p:titleStyle>
      <a:lvl1pPr algn="l" defTabSz="457200" rtl="0" eaLnBrk="1" latinLnBrk="0" hangingPunct="1">
        <a:lnSpc>
          <a:spcPct val="90000"/>
        </a:lnSpc>
        <a:spcBef>
          <a:spcPct val="0"/>
        </a:spcBef>
        <a:buNone/>
        <a:defRPr sz="2600" b="1" kern="1200">
          <a:solidFill>
            <a:schemeClr val="accent1"/>
          </a:solidFill>
          <a:latin typeface="+mj-lt"/>
          <a:ea typeface="+mj-ea"/>
          <a:cs typeface="+mj-cs"/>
        </a:defRPr>
      </a:lvl1pPr>
    </p:titleStyle>
    <p:bodyStyle>
      <a:lvl1pPr marL="0" indent="0" algn="l" defTabSz="457200" rtl="0" eaLnBrk="1" latinLnBrk="0" hangingPunct="1">
        <a:lnSpc>
          <a:spcPct val="100000"/>
        </a:lnSpc>
        <a:spcBef>
          <a:spcPts val="900"/>
        </a:spcBef>
        <a:buFontTx/>
        <a:buNone/>
        <a:defRPr sz="1600" b="1" kern="1200">
          <a:solidFill>
            <a:schemeClr val="tx1"/>
          </a:solidFill>
          <a:latin typeface="+mn-lt"/>
          <a:ea typeface="+mn-ea"/>
          <a:cs typeface="+mn-cs"/>
        </a:defRPr>
      </a:lvl1pPr>
      <a:lvl2pPr marL="0" indent="0" algn="l" defTabSz="457200" rtl="0" eaLnBrk="1" latinLnBrk="0" hangingPunct="1">
        <a:lnSpc>
          <a:spcPct val="100000"/>
        </a:lnSpc>
        <a:spcBef>
          <a:spcPts val="900"/>
        </a:spcBef>
        <a:buFontTx/>
        <a:buNone/>
        <a:defRPr sz="1600" kern="1200">
          <a:solidFill>
            <a:schemeClr val="tx1"/>
          </a:solidFill>
          <a:latin typeface="+mn-lt"/>
          <a:ea typeface="+mn-ea"/>
          <a:cs typeface="+mn-cs"/>
        </a:defRPr>
      </a:lvl2pPr>
      <a:lvl3pPr marL="230188" indent="-230188"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3pPr>
      <a:lvl4pPr marL="455613" indent="-225425"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4pPr>
      <a:lvl5pPr marL="685800" indent="-230188"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609600" y="423005"/>
            <a:ext cx="9448800" cy="457200"/>
          </a:xfrm>
          <a:prstGeom prst="rect">
            <a:avLst/>
          </a:prstGeom>
        </p:spPr>
        <p:txBody>
          <a:bodyPr vert="horz" lIns="0" tIns="0" rIns="0" bIns="0" rtlCol="0" anchor="t" anchorCtr="0">
            <a:normAutofit/>
          </a:bodyPr>
          <a:lstStyle/>
          <a:p>
            <a:r>
              <a:rPr lang="en-US" dirty="0"/>
              <a:t>Click to edit Master title style</a:t>
            </a:r>
          </a:p>
        </p:txBody>
      </p:sp>
      <p:sp>
        <p:nvSpPr>
          <p:cNvPr id="3" name="Text Placeholder 2"/>
          <p:cNvSpPr>
            <a:spLocks noGrp="1"/>
          </p:cNvSpPr>
          <p:nvPr>
            <p:ph type="body" idx="1"/>
          </p:nvPr>
        </p:nvSpPr>
        <p:spPr bwMode="gray">
          <a:xfrm>
            <a:off x="609600" y="1371600"/>
            <a:ext cx="9448800" cy="480060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bwMode="gray">
          <a:xfrm>
            <a:off x="10058400" y="6419088"/>
            <a:ext cx="1219200" cy="228600"/>
          </a:xfrm>
          <a:prstGeom prst="rect">
            <a:avLst/>
          </a:prstGeom>
        </p:spPr>
        <p:txBody>
          <a:bodyPr vert="horz" lIns="0" tIns="0" rIns="0" bIns="0" rtlCol="0" anchor="b" anchorCtr="0"/>
          <a:lstStyle>
            <a:lvl1pPr algn="l">
              <a:defRPr sz="700">
                <a:solidFill>
                  <a:schemeClr val="tx1"/>
                </a:solidFill>
              </a:defRPr>
            </a:lvl1pPr>
          </a:lstStyle>
          <a:p>
            <a:r>
              <a:rPr lang="en-US" dirty="0"/>
              <a:t>Month 00, 0000</a:t>
            </a:r>
          </a:p>
        </p:txBody>
      </p:sp>
      <p:sp>
        <p:nvSpPr>
          <p:cNvPr id="6" name="Slide Number Placeholder 5"/>
          <p:cNvSpPr>
            <a:spLocks noGrp="1"/>
          </p:cNvSpPr>
          <p:nvPr>
            <p:ph type="sldNum" sz="quarter" idx="4"/>
          </p:nvPr>
        </p:nvSpPr>
        <p:spPr bwMode="gray">
          <a:xfrm>
            <a:off x="11277600" y="6419088"/>
            <a:ext cx="304800" cy="228600"/>
          </a:xfrm>
          <a:prstGeom prst="rect">
            <a:avLst/>
          </a:prstGeom>
        </p:spPr>
        <p:txBody>
          <a:bodyPr vert="horz" lIns="0" tIns="0" rIns="0" bIns="0" rtlCol="0" anchor="b" anchorCtr="0"/>
          <a:lstStyle>
            <a:lvl1pPr algn="r">
              <a:defRPr sz="700" b="1">
                <a:solidFill>
                  <a:schemeClr val="tx1"/>
                </a:solidFill>
              </a:defRPr>
            </a:lvl1pPr>
          </a:lstStyle>
          <a:p>
            <a:fld id="{E12D0507-9F86-7A45-BE8E-43760B9F92AA}" type="slidenum">
              <a:rPr lang="en-US" smtClean="0"/>
              <a:pPr/>
              <a:t>‹#›</a:t>
            </a:fld>
            <a:endParaRPr lang="en-US" dirty="0"/>
          </a:p>
        </p:txBody>
      </p:sp>
      <p:pic>
        <p:nvPicPr>
          <p:cNvPr id="7" name="Picture 2"/>
          <p:cNvPicPr>
            <a:picLocks noChangeAspect="1" noChangeArrowheads="1"/>
          </p:cNvPicPr>
          <p:nvPr/>
        </p:nvPicPr>
        <p:blipFill>
          <a:blip r:embed="rId31" cstate="print">
            <a:extLst>
              <a:ext uri="{28A0092B-C50C-407E-A947-70E740481C1C}">
                <a14:useLocalDpi xmlns:a14="http://schemas.microsoft.com/office/drawing/2010/main" val="0"/>
              </a:ext>
            </a:extLst>
          </a:blip>
          <a:srcRect/>
          <a:stretch>
            <a:fillRect/>
          </a:stretch>
        </p:blipFill>
        <p:spPr bwMode="gray">
          <a:xfrm>
            <a:off x="421968" y="6256412"/>
            <a:ext cx="1950720" cy="519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Footer Placeholder 4"/>
          <p:cNvSpPr>
            <a:spLocks noGrp="1"/>
          </p:cNvSpPr>
          <p:nvPr>
            <p:ph type="ftr" sz="quarter" idx="3"/>
          </p:nvPr>
        </p:nvSpPr>
        <p:spPr>
          <a:xfrm>
            <a:off x="2743200" y="6419088"/>
            <a:ext cx="5388864" cy="228600"/>
          </a:xfrm>
          <a:prstGeom prst="rect">
            <a:avLst/>
          </a:prstGeom>
          <a:noFill/>
        </p:spPr>
        <p:txBody>
          <a:bodyPr vert="horz" lIns="0" tIns="0" rIns="182880" bIns="0" rtlCol="0" anchor="b" anchorCtr="0"/>
          <a:lstStyle>
            <a:lvl1pPr algn="l">
              <a:defRPr sz="700">
                <a:solidFill>
                  <a:schemeClr val="tx2"/>
                </a:solidFill>
                <a:latin typeface="Arial Narrow"/>
                <a:cs typeface="Arial Narrow"/>
              </a:defRPr>
            </a:lvl1p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765730408"/>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 id="2147483708" r:id="rId18"/>
    <p:sldLayoutId id="2147483709" r:id="rId19"/>
    <p:sldLayoutId id="2147483710" r:id="rId20"/>
    <p:sldLayoutId id="2147483711" r:id="rId21"/>
    <p:sldLayoutId id="2147483712" r:id="rId22"/>
    <p:sldLayoutId id="2147483713" r:id="rId23"/>
    <p:sldLayoutId id="2147483714" r:id="rId24"/>
    <p:sldLayoutId id="2147483715" r:id="rId25"/>
    <p:sldLayoutId id="2147483716" r:id="rId26"/>
    <p:sldLayoutId id="2147483717" r:id="rId27"/>
    <p:sldLayoutId id="2147483718" r:id="rId28"/>
    <p:sldLayoutId id="2147483719" r:id="rId29"/>
  </p:sldLayoutIdLst>
  <p:hf hdr="0" dt="0"/>
  <p:txStyles>
    <p:titleStyle>
      <a:lvl1pPr algn="l" defTabSz="457200" rtl="0" eaLnBrk="1" latinLnBrk="0" hangingPunct="1">
        <a:lnSpc>
          <a:spcPct val="90000"/>
        </a:lnSpc>
        <a:spcBef>
          <a:spcPct val="0"/>
        </a:spcBef>
        <a:buNone/>
        <a:defRPr sz="2600" b="1" kern="1200">
          <a:solidFill>
            <a:schemeClr val="accent1"/>
          </a:solidFill>
          <a:latin typeface="+mj-lt"/>
          <a:ea typeface="+mj-ea"/>
          <a:cs typeface="+mj-cs"/>
        </a:defRPr>
      </a:lvl1pPr>
    </p:titleStyle>
    <p:bodyStyle>
      <a:lvl1pPr marL="0" indent="0" algn="l" defTabSz="457200" rtl="0" eaLnBrk="1" latinLnBrk="0" hangingPunct="1">
        <a:lnSpc>
          <a:spcPct val="100000"/>
        </a:lnSpc>
        <a:spcBef>
          <a:spcPts val="900"/>
        </a:spcBef>
        <a:buFontTx/>
        <a:buNone/>
        <a:defRPr sz="1600" b="1" kern="1200">
          <a:solidFill>
            <a:schemeClr val="tx1"/>
          </a:solidFill>
          <a:latin typeface="+mn-lt"/>
          <a:ea typeface="+mn-ea"/>
          <a:cs typeface="+mn-cs"/>
        </a:defRPr>
      </a:lvl1pPr>
      <a:lvl2pPr marL="0" indent="0" algn="l" defTabSz="457200" rtl="0" eaLnBrk="1" latinLnBrk="0" hangingPunct="1">
        <a:lnSpc>
          <a:spcPct val="100000"/>
        </a:lnSpc>
        <a:spcBef>
          <a:spcPts val="900"/>
        </a:spcBef>
        <a:buFontTx/>
        <a:buNone/>
        <a:defRPr sz="1600" kern="1200">
          <a:solidFill>
            <a:schemeClr val="tx1"/>
          </a:solidFill>
          <a:latin typeface="+mn-lt"/>
          <a:ea typeface="+mn-ea"/>
          <a:cs typeface="+mn-cs"/>
        </a:defRPr>
      </a:lvl2pPr>
      <a:lvl3pPr marL="230188" indent="-230188"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3pPr>
      <a:lvl4pPr marL="455613" indent="-225425"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4pPr>
      <a:lvl5pPr marL="685800" indent="-230188"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7.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9.png"/><Relationship Id="rId1" Type="http://schemas.openxmlformats.org/officeDocument/2006/relationships/slideLayout" Target="../slideLayouts/slideLayout37.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8.png"/></Relationships>
</file>

<file path=ppt/slides/_rels/slide11.xml.rels><?xml version='1.0' encoding='UTF-8' standalone='yes'?>
<Relationships xmlns="http://schemas.openxmlformats.org/package/2006/relationships"><Relationship Id="rId8" Type="http://schemas.openxmlformats.org/officeDocument/2006/relationships/image" Target="../media/image7.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9.png"/><Relationship Id="rId1" Type="http://schemas.openxmlformats.org/officeDocument/2006/relationships/slideLayout" Target="../slideLayouts/slideLayout37.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8.png"/></Relationships>
</file>

<file path=ppt/slides/_rels/slide12.xml.rels><?xml version='1.0' encoding='UTF-8' standalone='yes'?>
<Relationships xmlns="http://schemas.openxmlformats.org/package/2006/relationships"><Relationship Id="rId8" Type="http://schemas.openxmlformats.org/officeDocument/2006/relationships/image" Target="../media/image7.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9.png"/><Relationship Id="rId1" Type="http://schemas.openxmlformats.org/officeDocument/2006/relationships/slideLayout" Target="../slideLayouts/slideLayout37.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8.png"/></Relationships>
</file>

<file path=ppt/slides/_rels/slide13.xml.rels><?xml version='1.0' encoding='UTF-8' standalone='yes'?>
<Relationships xmlns="http://schemas.openxmlformats.org/package/2006/relationships"><Relationship Id="rId8" Type="http://schemas.openxmlformats.org/officeDocument/2006/relationships/image" Target="../media/image7.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9.png"/><Relationship Id="rId1" Type="http://schemas.openxmlformats.org/officeDocument/2006/relationships/slideLayout" Target="../slideLayouts/slideLayout37.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xml"/><Relationship Id="rId1" Type="http://schemas.openxmlformats.org/officeDocument/2006/relationships/slideLayout" Target="../slideLayouts/slideLayout58.xml"/></Relationships>
</file>

<file path=ppt/slides/_rels/slide2.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8.xml"/><Relationship Id="rId6" Type="http://schemas.openxmlformats.org/officeDocument/2006/relationships/image" Target="../media/image5.png"/><Relationship Id="rId5" Type="http://schemas.openxmlformats.org/officeDocument/2006/relationships/image" Target="../media/image4.png"/><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8.xml"/><Relationship Id="rId6" Type="http://schemas.openxmlformats.org/officeDocument/2006/relationships/image" Target="../media/image5.png"/><Relationship Id="rId5" Type="http://schemas.openxmlformats.org/officeDocument/2006/relationships/image" Target="../media/image4.png"/><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8.xml"/><Relationship Id="rId6" Type="http://schemas.openxmlformats.org/officeDocument/2006/relationships/image" Target="../media/image5.png"/><Relationship Id="rId5" Type="http://schemas.openxmlformats.org/officeDocument/2006/relationships/image" Target="../media/image4.png"/><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8.xml"/><Relationship Id="rId6" Type="http://schemas.openxmlformats.org/officeDocument/2006/relationships/image" Target="../media/image7.png"/><Relationship Id="rId5" Type="http://schemas.openxmlformats.org/officeDocument/2006/relationships/image" Target="../media/image4.png"/><Relationship Id="rId4" Type="http://schemas.microsoft.com/office/2007/relationships/hdphoto" Target="../media/hdphoto1.wdp"/></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8.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8" Type="http://schemas.openxmlformats.org/officeDocument/2006/relationships/image" Target="../media/image7.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9.png"/><Relationship Id="rId1" Type="http://schemas.openxmlformats.org/officeDocument/2006/relationships/slideLayout" Target="../slideLayouts/slideLayout37.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8.png"/></Relationships>
</file>

<file path=ppt/slides/_rels/slide9.xml.rels><?xml version='1.0' encoding='UTF-8' standalone='yes'?>
<Relationships xmlns="http://schemas.openxmlformats.org/package/2006/relationships"><Relationship Id="rId8" Type="http://schemas.openxmlformats.org/officeDocument/2006/relationships/image" Target="../media/image7.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9.png"/><Relationship Id="rId1" Type="http://schemas.openxmlformats.org/officeDocument/2006/relationships/slideLayout" Target="../slideLayouts/slideLayout37.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4" y="1036066"/>
            <a:ext cx="3458817" cy="1737360"/>
          </a:xfrm>
        </p:spPr>
        <p:txBody>
          <a:bodyPr/>
          <a:lstStyle/>
          <a:p>
            <a:r>
              <a:rPr lang="en-US" dirty="0"/>
              <a:t>Competitive Pricing Landscape</a:t>
            </a:r>
          </a:p>
        </p:txBody>
      </p:sp>
      <p:pic>
        <p:nvPicPr>
          <p:cNvPr id="5" name="Picture 4"/>
          <p:cNvPicPr>
            <a:picLocks noChangeAspect="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609604" y="5050432"/>
            <a:ext cx="1302106" cy="325526"/>
          </a:xfrm>
          <a:prstGeom prst="rect">
            <a:avLst/>
          </a:prstGeom>
        </p:spPr>
      </p:pic>
      <p:sp>
        <p:nvSpPr>
          <p:cNvPr id="6" name="TextBox 5"/>
          <p:cNvSpPr txBox="1"/>
          <p:nvPr/>
        </p:nvSpPr>
        <p:spPr>
          <a:xfrm>
            <a:off x="563922" y="4742655"/>
            <a:ext cx="2695575"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Arial Narrow" panose="020B0606020202030204" pitchFamily="34" charset="0"/>
                <a:ea typeface="+mn-ea"/>
                <a:cs typeface="+mn-cs"/>
              </a:rPr>
              <a:t>Prepared by</a:t>
            </a:r>
          </a:p>
        </p:txBody>
      </p:sp>
    </p:spTree>
    <p:extLst>
      <p:ext uri="{BB962C8B-B14F-4D97-AF65-F5344CB8AC3E}">
        <p14:creationId xmlns:p14="http://schemas.microsoft.com/office/powerpoint/2010/main" val="2222483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spTree>
    <p:extLst>
      <p:ext uri="{BB962C8B-B14F-4D97-AF65-F5344CB8AC3E}">
        <p14:creationId xmlns:p14="http://schemas.microsoft.com/office/powerpoint/2010/main" val="38896783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spTree>
    <p:extLst>
      <p:ext uri="{BB962C8B-B14F-4D97-AF65-F5344CB8AC3E}">
        <p14:creationId xmlns:p14="http://schemas.microsoft.com/office/powerpoint/2010/main" val="1321203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spTree>
    <p:extLst>
      <p:ext uri="{BB962C8B-B14F-4D97-AF65-F5344CB8AC3E}">
        <p14:creationId xmlns:p14="http://schemas.microsoft.com/office/powerpoint/2010/main" val="9641573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spTree>
    <p:extLst>
      <p:ext uri="{BB962C8B-B14F-4D97-AF65-F5344CB8AC3E}">
        <p14:creationId xmlns:p14="http://schemas.microsoft.com/office/powerpoint/2010/main" val="38275172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137602" y="6374484"/>
            <a:ext cx="925228"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Arial Narrow" panose="020B0606020202030204" pitchFamily="34" charset="0"/>
                <a:ea typeface="+mn-ea"/>
                <a:cs typeface="+mn-cs"/>
              </a:rPr>
              <a:t>Prepared by</a:t>
            </a:r>
          </a:p>
        </p:txBody>
      </p:sp>
      <p:pic>
        <p:nvPicPr>
          <p:cNvPr id="3" name="Picture 2"/>
          <p:cNvPicPr>
            <a:picLocks noChangeAspect="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9988938" y="6277557"/>
            <a:ext cx="1302106" cy="325526"/>
          </a:xfrm>
          <a:prstGeom prst="rect">
            <a:avLst/>
          </a:prstGeom>
        </p:spPr>
      </p:pic>
    </p:spTree>
    <p:extLst>
      <p:ext uri="{BB962C8B-B14F-4D97-AF65-F5344CB8AC3E}">
        <p14:creationId xmlns:p14="http://schemas.microsoft.com/office/powerpoint/2010/main" val="18916347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407324"/>
            <a:ext cx="9448800" cy="914400"/>
          </a:xfrm>
        </p:spPr>
        <p:txBody>
          <a:bodyPr/>
          <a:lstStyle/>
          <a:p>
            <a:r>
              <a:rPr lang="en-US"/>
              <a:t>Smartphone: </a:t>
            </a:r>
            <a:r>
              <a:rPr lang="en-US" dirty="0"/>
              <a:t>Competitive View</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Table 5"/>
          <p:cNvGraphicFramePr>
            <a:graphicFrameLocks noGrp="1"/>
          </p:cNvGraphicFramePr>
          <p:nvPr>
            <p:extLst/>
          </p:nvPr>
        </p:nvGraphicFramePr>
        <p:xfrm>
          <a:off x="9173675" y="391891"/>
          <a:ext cx="1828800" cy="344805"/>
        </p:xfrm>
        <a:graphic>
          <a:graphicData uri="http://schemas.openxmlformats.org/drawingml/2006/table">
            <a:tbl>
              <a:tblPr/>
              <a:tblGrid>
                <a:gridCol w="609600">
                  <a:extLst>
                    <a:ext uri="{9D8B030D-6E8A-4147-A177-3AD203B41FA5}">
                      <a16:colId xmlns:a16="http://schemas.microsoft.com/office/drawing/2014/main" val="3709271644"/>
                    </a:ext>
                  </a:extLst>
                </a:gridCol>
                <a:gridCol w="609600">
                  <a:extLst>
                    <a:ext uri="{9D8B030D-6E8A-4147-A177-3AD203B41FA5}">
                      <a16:colId xmlns:a16="http://schemas.microsoft.com/office/drawing/2014/main" val="790536735"/>
                    </a:ext>
                  </a:extLst>
                </a:gridCol>
                <a:gridCol w="609600">
                  <a:extLst>
                    <a:ext uri="{9D8B030D-6E8A-4147-A177-3AD203B41FA5}">
                      <a16:colId xmlns:a16="http://schemas.microsoft.com/office/drawing/2014/main" val="2291730129"/>
                    </a:ext>
                  </a:extLst>
                </a:gridCol>
              </a:tblGrid>
              <a:tr h="192405">
                <a:tc>
                  <a:txBody>
                    <a:bodyPr/>
                    <a:lstStyle/>
                    <a:p>
                      <a:endParaRPr lang="en-US" dirty="0"/>
                    </a:p>
                  </a:txBody>
                  <a:tcPr marL="9525" marR="9525" marT="9525" marB="0" anchor="ctr">
                    <a:lnL>
                      <a:noFill/>
                    </a:lnL>
                    <a:lnR>
                      <a:noFill/>
                    </a:lnR>
                    <a:lnT>
                      <a:noFill/>
                    </a:lnT>
                    <a:lnB>
                      <a:noFill/>
                    </a:lnB>
                  </a:tcPr>
                </a:tc>
                <a:tc>
                  <a:txBody>
                    <a:bodyPr/>
                    <a:lstStyle/>
                    <a:p>
                      <a:endParaRPr lang="en-US" dirty="0"/>
                    </a:p>
                  </a:txBody>
                  <a:tcPr marL="9525" marR="9525" marT="9525" marB="0" anchor="ctr">
                    <a:lnL>
                      <a:noFill/>
                    </a:lnL>
                    <a:lnR>
                      <a:noFill/>
                    </a:lnR>
                    <a:lnT>
                      <a:noFill/>
                    </a:lnT>
                    <a:lnB>
                      <a:noFill/>
                    </a:lnB>
                  </a:tcPr>
                </a:tc>
                <a:tc>
                  <a:txBody>
                    <a:bodyPr/>
                    <a:lstStyle/>
                    <a:p>
                      <a:pPr algn="ctr" fontAlgn="ctr"/>
                      <a:endParaRPr lang="en-US" sz="800" b="0" i="0" u="none" strike="noStrike" dirty="0">
                        <a:solidFill>
                          <a:srgbClr val="000000"/>
                        </a:solidFill>
                        <a:effectLst/>
                        <a:latin typeface="Arial" panose="020B0604020202020204" pitchFamily="34" charset="0"/>
                      </a:endParaRPr>
                    </a:p>
                  </a:txBody>
                  <a:tcPr marL="9525" marR="9525" marT="9525" marB="0" anchor="ctr">
                    <a:lnL>
                      <a:noFill/>
                    </a:lnL>
                    <a:lnR>
                      <a:noFill/>
                    </a:lnR>
                    <a:lnT>
                      <a:noFill/>
                    </a:lnT>
                    <a:lnB>
                      <a:noFill/>
                    </a:lnB>
                  </a:tcPr>
                </a:tc>
                <a:extLst>
                  <a:ext uri="{0D108BD9-81ED-4DB2-BD59-A6C34878D82A}">
                    <a16:rowId xmlns:a16="http://schemas.microsoft.com/office/drawing/2014/main" val="2978288382"/>
                  </a:ext>
                </a:extLst>
              </a:tr>
              <a:tr h="152400">
                <a:tc gridSpan="3">
                  <a:txBody>
                    <a:bodyPr/>
                    <a:lstStyle/>
                    <a:p>
                      <a:pPr algn="l" rtl="0" fontAlgn="ctr"/>
                      <a:r>
                        <a:rPr lang="en-US" sz="800" b="0" i="0" u="none" strike="noStrike" dirty="0">
                          <a:solidFill>
                            <a:srgbClr val="000000"/>
                          </a:solidFill>
                          <a:effectLst/>
                          <a:latin typeface="NeueHaasGroteskText Std"/>
                        </a:rPr>
                        <a:t>Highlights in </a:t>
                      </a:r>
                      <a:r>
                        <a:rPr lang="en-US" sz="800" b="0" i="0" u="none" strike="noStrike" dirty="0">
                          <a:solidFill>
                            <a:srgbClr val="FF0000"/>
                          </a:solidFill>
                          <a:effectLst/>
                          <a:latin typeface="NeueHaasGroteskText Std"/>
                        </a:rPr>
                        <a:t>Red</a:t>
                      </a:r>
                      <a:r>
                        <a:rPr lang="en-US" sz="800" b="0" i="0" u="none" strike="noStrike" dirty="0">
                          <a:solidFill>
                            <a:srgbClr val="000000"/>
                          </a:solidFill>
                          <a:effectLst/>
                          <a:latin typeface="NeueHaasGroteskText Std"/>
                        </a:rPr>
                        <a:t> note New Changes</a:t>
                      </a:r>
                    </a:p>
                  </a:txBody>
                  <a:tcPr marL="9525" marR="9525" marT="9525" marB="0" anchor="ctr">
                    <a:lnL>
                      <a:noFill/>
                    </a:lnL>
                    <a:lnR>
                      <a:noFill/>
                    </a:lnR>
                    <a:lnT>
                      <a:noFill/>
                    </a:lnT>
                    <a:lnB>
                      <a:no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44541276"/>
                  </a:ext>
                </a:extLst>
              </a:tr>
            </a:tbl>
          </a:graphicData>
        </a:graphic>
      </p:graphicFrame>
      <p:sp>
        <p:nvSpPr>
          <p:cNvPr id="11266" name="AutoShape 2"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68" name="AutoShape 4"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72" name="AutoShape 8"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pic>
        <p:nvPicPr>
          <p:cNvPr id="14" name="Picture 2" descr="http://www.verizon.com/about/sites/default/files/styles/vzc_hero_slide/public/hero-slides/VZ_logo_850x640.jpg?itok=TLd1K7EO"/>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3221313" y="1007118"/>
            <a:ext cx="1387147" cy="341263"/>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https://www.secureworldexpo.com/sites/secureworld/files/AT%26T%20Logo%20Image%20-%20Labeled%20for%20Reuse.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25269" b="24225"/>
          <a:stretch/>
        </p:blipFill>
        <p:spPr bwMode="auto">
          <a:xfrm>
            <a:off x="5334000" y="864524"/>
            <a:ext cx="1200150" cy="60614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6" descr="http://downdetector.com/i/logo/T_Mobile.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220173" y="104863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8" descr="http://blogs-images.forbes.com/geoffreymorrison/files/2015/04/Sprint-logo.jpg"/>
          <p:cNvPicPr>
            <a:picLocks noChangeAspect="1" noChangeArrowheads="1"/>
          </p:cNvPicPr>
          <p:nvPr/>
        </p:nvPicPr>
        <p:blipFill>
          <a:blip r:embed="rId7" cstate="print">
            <a:extLst>
              <a:ext uri="{BEBA8EAE-BF5A-486C-A8C5-ECC9F3942E4B}">
                <a14:imgProps xmlns:a14="http://schemas.microsoft.com/office/drawing/2010/main">
                  <a14:imgLayer r:embed="rId8">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9727916" y="907677"/>
            <a:ext cx="1189608" cy="478836"/>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p:cNvSpPr/>
          <p:nvPr/>
        </p:nvSpPr>
        <p:spPr>
          <a:xfrm>
            <a:off x="7220173" y="6379652"/>
            <a:ext cx="953238"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Arial" panose="020B0604020202020204" pitchFamily="34" charset="0"/>
                <a:ea typeface="+mn-ea"/>
                <a:cs typeface="+mn-cs"/>
              </a:rPr>
              <a:t> </a:t>
            </a:r>
            <a:r>
              <a:rPr kumimoji="0" lang="en-US" sz="1800" b="0" i="0" u="none" strike="noStrike" kern="1200" cap="none" spc="0" normalizeH="0" baseline="0" noProof="0" dirty="0">
                <a:ln>
                  <a:noFill/>
                </a:ln>
                <a:solidFill>
                  <a:srgbClr val="000000"/>
                </a:solidFill>
                <a:effectLst/>
                <a:uLnTx/>
                <a:uFillTx/>
                <a:latin typeface="NeueHaasGroteskText Std"/>
                <a:ea typeface="+mn-ea"/>
                <a:cs typeface="+mn-cs"/>
              </a:rPr>
              <a:t> </a:t>
            </a:r>
          </a:p>
        </p:txBody>
      </p:sp>
      <p:graphicFrame>
        <p:nvGraphicFramePr>
          <p:cNvPr id="2" name="Table 1"/>
          <p:cNvGraphicFramePr>
            <a:graphicFrameLocks noGrp="1"/>
          </p:cNvGraphicFramePr>
          <p:nvPr/>
        </p:nvGraphicFramePr>
        <p:xfrm>
          <a:off x="594360" y="1371600"/>
          <a:ext cx="11085342" cy="457200"/>
        </p:xfrm>
        <a:graphic>
          <a:graphicData uri="http://schemas.openxmlformats.org/drawingml/2006/table">
            <a:tbl>
              <a:tblPr firstRow="1" bandRow="1">
                <a:tableStyleId>{5C22544A-7EE6-4342-B048-85BDC9FD1C3A}</a:tableStyleId>
              </a:tblPr>
              <a:tblGrid>
                <a:gridCol w="2011680"/>
                <a:gridCol w="756138"/>
                <a:gridCol w="756138"/>
                <a:gridCol w="756138"/>
                <a:gridCol w="756138"/>
                <a:gridCol w="756138"/>
                <a:gridCol w="756138"/>
                <a:gridCol w="756138"/>
                <a:gridCol w="756138"/>
                <a:gridCol w="756138"/>
                <a:gridCol w="756138"/>
                <a:gridCol w="756138"/>
                <a:gridCol w="756144"/>
              </a:tblGrid>
              <a:tr h="457200">
                <a:tc>
                  <a:txBody>
                    <a:bodyPr anchor="ctr"/>
                    <a:lstStyle/>
                    <a:p>
                      <a:pPr algn="ctr"/>
                      <a:r>
                        <a:rPr sz="1000" b="1">
                          <a:solidFill>
                            <a:srgbClr val="FFFFFF"/>
                          </a:solidFill>
                          <a:latin typeface="Ariel"/>
                        </a:rPr>
                        <a:t>Device</a:t>
                      </a:r>
                    </a:p>
                  </a:txBody>
                  <a:tcPr>
                    <a:solidFill>
                      <a:srgbClr val="FF0000"/>
                    </a:solidFill>
                  </a:tcPr>
                </a:tc>
                <a:tc>
                  <a:txBody>
                    <a:bodyPr anchor="ctr"/>
                    <a:lstStyle/>
                    <a:p>
                      <a:pPr algn="ctr"/>
                      <a:r>
                        <a:rPr sz="1000" b="1">
                          <a:solidFill>
                            <a:srgbClr val="FFFFFF"/>
                          </a:solidFill>
                          <a:latin typeface="Ariel"/>
                        </a:rPr>
                        <a:t>Monthly (24-Mo.)</a:t>
                      </a:r>
                    </a:p>
                  </a:txBody>
                  <a:tcPr>
                    <a:solidFill>
                      <a:srgbClr val="FF0000"/>
                    </a:solidFill>
                  </a:tcPr>
                </a:tc>
                <a:tc>
                  <a:txBody>
                    <a:bodyPr anchor="ctr"/>
                    <a:lstStyle/>
                    <a:p>
                      <a:pPr algn="ctr"/>
                      <a:r>
                        <a:rPr sz="1000" b="1">
                          <a:solidFill>
                            <a:srgbClr val="FFFFFF"/>
                          </a:solidFill>
                          <a:latin typeface="Ariel"/>
                        </a:rPr>
                        <a:t>Retail Price</a:t>
                      </a:r>
                    </a:p>
                  </a:txBody>
                  <a:tcPr>
                    <a:solidFill>
                      <a:srgbClr val="FF0000"/>
                    </a:solidFill>
                  </a:tcPr>
                </a:tc>
                <a:tc>
                  <a:txBody>
                    <a:bodyPr anchor="ctr"/>
                    <a:lstStyle/>
                    <a:p>
                      <a:pPr algn="ctr"/>
                      <a:r>
                        <a:rPr sz="1000" b="1">
                          <a:solidFill>
                            <a:srgbClr val="FFFFFF"/>
                          </a:solidFill>
                          <a:latin typeface="Ariel"/>
                        </a:rPr>
                        <a:t>2-yr Price</a:t>
                      </a:r>
                    </a:p>
                  </a:txBody>
                  <a:tcPr>
                    <a:solidFill>
                      <a:srgbClr val="FF0000"/>
                    </a:solidFill>
                  </a:tcPr>
                </a:tc>
                <a:tc>
                  <a:txBody>
                    <a:bodyPr anchor="ctr"/>
                    <a:lstStyle/>
                    <a:p>
                      <a:pPr algn="ctr"/>
                      <a:r>
                        <a:rPr sz="1000" b="1">
                          <a:solidFill>
                            <a:srgbClr val="FFFFFF"/>
                          </a:solidFill>
                          <a:latin typeface="Ariel"/>
                        </a:rPr>
                        <a:t>Monthly (24-Mo.)</a:t>
                      </a:r>
                    </a:p>
                  </a:txBody>
                  <a:tcPr>
                    <a:solidFill>
                      <a:srgbClr val="0070C0"/>
                    </a:solidFill>
                  </a:tcPr>
                </a:tc>
                <a:tc>
                  <a:txBody>
                    <a:bodyPr anchor="ctr"/>
                    <a:lstStyle/>
                    <a:p>
                      <a:pPr algn="ctr"/>
                      <a:r>
                        <a:rPr sz="1000" b="1">
                          <a:solidFill>
                            <a:srgbClr val="FFFFFF"/>
                          </a:solidFill>
                          <a:latin typeface="Ariel"/>
                        </a:rPr>
                        <a:t>Retail Price</a:t>
                      </a:r>
                    </a:p>
                  </a:txBody>
                  <a:tcPr>
                    <a:solidFill>
                      <a:srgbClr val="0070C0"/>
                    </a:solidFill>
                  </a:tcPr>
                </a:tc>
                <a:tc>
                  <a:txBody>
                    <a:bodyPr anchor="ctr"/>
                    <a:lstStyle/>
                    <a:p>
                      <a:pPr algn="ctr"/>
                      <a:r>
                        <a:rPr sz="1000" b="1">
                          <a:solidFill>
                            <a:srgbClr val="FFFFFF"/>
                          </a:solidFill>
                          <a:latin typeface="Ariel"/>
                        </a:rPr>
                        <a:t>Money Down</a:t>
                      </a:r>
                    </a:p>
                  </a:txBody>
                  <a:tcPr>
                    <a:solidFill>
                      <a:srgbClr val="0070C0"/>
                    </a:solidFill>
                  </a:tcPr>
                </a:tc>
                <a:tc>
                  <a:txBody>
                    <a:bodyPr anchor="ctr"/>
                    <a:lstStyle/>
                    <a:p>
                      <a:pPr algn="ctr"/>
                      <a:r>
                        <a:rPr sz="1000" b="1">
                          <a:solidFill>
                            <a:srgbClr val="FFFFFF"/>
                          </a:solidFill>
                          <a:latin typeface="Ariel"/>
                        </a:rPr>
                        <a:t>Monthly (24-Mo.)</a:t>
                      </a:r>
                    </a:p>
                  </a:txBody>
                  <a:tcPr>
                    <a:solidFill>
                      <a:srgbClr val="D2669F"/>
                    </a:solidFill>
                  </a:tcPr>
                </a:tc>
                <a:tc>
                  <a:txBody>
                    <a:bodyPr anchor="ctr"/>
                    <a:lstStyle/>
                    <a:p>
                      <a:pPr algn="ctr"/>
                      <a:r>
                        <a:rPr sz="1000" b="1">
                          <a:solidFill>
                            <a:srgbClr val="FFFFFF"/>
                          </a:solidFill>
                          <a:latin typeface="Ariel"/>
                        </a:rPr>
                        <a:t>Retail Price</a:t>
                      </a:r>
                    </a:p>
                  </a:txBody>
                  <a:tcPr>
                    <a:solidFill>
                      <a:srgbClr val="D2669F"/>
                    </a:solidFill>
                  </a:tcPr>
                </a:tc>
                <a:tc>
                  <a:txBody>
                    <a:bodyPr anchor="ctr"/>
                    <a:lstStyle/>
                    <a:p>
                      <a:pPr algn="ctr"/>
                      <a:r>
                        <a:rPr sz="1000" b="1">
                          <a:solidFill>
                            <a:srgbClr val="FFFFFF"/>
                          </a:solidFill>
                          <a:latin typeface="Ariel"/>
                        </a:rPr>
                        <a:t>Money Down</a:t>
                      </a:r>
                    </a:p>
                  </a:txBody>
                  <a:tcPr>
                    <a:solidFill>
                      <a:srgbClr val="D2669F"/>
                    </a:solidFill>
                  </a:tcPr>
                </a:tc>
                <a:tc>
                  <a:txBody>
                    <a:bodyPr anchor="ctr"/>
                    <a:lstStyle/>
                    <a:p>
                      <a:pPr algn="ctr"/>
                      <a:r>
                        <a:rPr sz="1000" b="1">
                          <a:solidFill>
                            <a:srgbClr val="FFFFFF"/>
                          </a:solidFill>
                          <a:latin typeface="Ariel"/>
                        </a:rPr>
                        <a:t>Monthly (18-Mo.)</a:t>
                      </a:r>
                    </a:p>
                  </a:txBody>
                  <a:tcPr>
                    <a:solidFill>
                      <a:srgbClr val="4A9A4D"/>
                    </a:solidFill>
                  </a:tcPr>
                </a:tc>
                <a:tc>
                  <a:txBody>
                    <a:bodyPr anchor="ctr"/>
                    <a:lstStyle/>
                    <a:p>
                      <a:pPr algn="ctr"/>
                      <a:r>
                        <a:rPr sz="1000" b="1">
                          <a:solidFill>
                            <a:srgbClr val="FFFFFF"/>
                          </a:solidFill>
                          <a:latin typeface="Ariel"/>
                        </a:rPr>
                        <a:t>Retail Price</a:t>
                      </a:r>
                    </a:p>
                  </a:txBody>
                  <a:tcPr>
                    <a:solidFill>
                      <a:srgbClr val="4A9A4D"/>
                    </a:solidFill>
                  </a:tcPr>
                </a:tc>
                <a:tc>
                  <a:txBody>
                    <a:bodyPr anchor="ctr"/>
                    <a:lstStyle/>
                    <a:p>
                      <a:pPr algn="ctr"/>
                      <a:r>
                        <a:rPr sz="1000" b="1">
                          <a:solidFill>
                            <a:srgbClr val="FFFFFF"/>
                          </a:solidFill>
                          <a:latin typeface="Ariel"/>
                        </a:rPr>
                        <a:t>Money Down</a:t>
                      </a:r>
                    </a:p>
                  </a:txBody>
                  <a:tcPr>
                    <a:solidFill>
                      <a:srgbClr val="4A9A4D"/>
                    </a:solidFill>
                  </a:tcPr>
                </a:tc>
              </a:tr>
              <a:tr h="0">
                <a:tc>
                  <a:txBody>
                    <a:bodyPr/>
                    <a:lstStyle/>
                    <a:p>
                      <a:r>
                        <a:rPr sz="700">
                          <a:solidFill>
                            <a:srgbClr val="6D6E71"/>
                          </a:solidFill>
                          <a:latin typeface="Ariel"/>
                        </a:rPr>
                        <a:t>iphone x</a:t>
                      </a:r>
                    </a:p>
                  </a:txBody>
                  <a:tcPr/>
                </a:tc>
                <a:tc>
                  <a:txBody>
                    <a:bodyPr/>
                    <a:lstStyle/>
                    <a:p>
                      <a:r>
                        <a:rPr b="1" sz="700">
                          <a:solidFill>
                            <a:srgbClr val="6D6E71"/>
                          </a:solidFill>
                          <a:latin typeface="Ariel"/>
                        </a:rPr>
                        <a:t>$41.66</a:t>
                      </a:r>
                    </a:p>
                  </a:txBody>
                  <a:tcPr>
                    <a:solidFill>
                      <a:srgbClr val="F6E7E7"/>
                    </a:solidFill>
                  </a:tcPr>
                </a:tc>
                <a:tc>
                  <a:txBody>
                    <a:bodyPr/>
                    <a:lstStyle/>
                    <a:p>
                      <a:r>
                        <a:rPr b="1" sz="700">
                          <a:solidFill>
                            <a:srgbClr val="6D6E71"/>
                          </a:solidFill>
                          <a:latin typeface="Ariel"/>
                        </a:rPr>
                        <a:t>$999.99</a:t>
                      </a:r>
                    </a:p>
                  </a:txBody>
                  <a:tcPr>
                    <a:solidFill>
                      <a:srgbClr val="F6E7E7"/>
                    </a:solidFill>
                  </a:tcPr>
                </a:tc>
                <a:tc>
                  <a:txBody>
                    <a:bodyPr/>
                    <a:lstStyle/>
                    <a:p>
                      <a:r>
                        <a:rPr b="1" sz="700">
                          <a:solidFill>
                            <a:srgbClr val="6D6E71"/>
                          </a:solidFill>
                          <a:latin typeface="Ariel"/>
                        </a:rPr>
                        <a:t>N/A</a:t>
                      </a:r>
                    </a:p>
                  </a:txBody>
                  <a:tcPr>
                    <a:solidFill>
                      <a:srgbClr val="F6E7E7"/>
                    </a:solidFill>
                  </a:tcPr>
                </a:tc>
                <a:tc>
                  <a:txBody>
                    <a:bodyPr/>
                    <a:lstStyle/>
                    <a:p>
                      <a:r>
                        <a:rPr b="1" sz="700">
                          <a:solidFill>
                            <a:srgbClr val="6D6E71"/>
                          </a:solidFill>
                          <a:latin typeface="Ariel"/>
                        </a:rPr>
                        <a:t>$41.67</a:t>
                      </a:r>
                    </a:p>
                  </a:txBody>
                  <a:tcPr>
                    <a:solidFill>
                      <a:srgbClr val="99CCFF"/>
                    </a:solidFill>
                  </a:tcPr>
                </a:tc>
                <a:tc>
                  <a:txBody>
                    <a:bodyPr/>
                    <a:lstStyle/>
                    <a:p>
                      <a:r>
                        <a:rPr b="1" sz="700">
                          <a:solidFill>
                            <a:srgbClr val="6D6E71"/>
                          </a:solidFill>
                          <a:latin typeface="Ariel"/>
                        </a:rPr>
                        <a:t>$999.99</a:t>
                      </a:r>
                    </a:p>
                  </a:txBody>
                  <a:tcPr>
                    <a:solidFill>
                      <a:srgbClr val="99CCFF"/>
                    </a:solidFill>
                  </a:tcPr>
                </a:tc>
                <a:tc>
                  <a:txBody>
                    <a:bodyPr/>
                    <a:lstStyle/>
                    <a:p>
                      <a:r>
                        <a:rPr b="1" sz="700">
                          <a:solidFill>
                            <a:srgbClr val="6D6E71"/>
                          </a:solidFill>
                          <a:latin typeface="Ariel"/>
                        </a:rPr>
                        <a:t>$0.0</a:t>
                      </a:r>
                    </a:p>
                  </a:txBody>
                  <a:tcPr>
                    <a:solidFill>
                      <a:srgbClr val="99CCFF"/>
                    </a:solidFill>
                  </a:tcPr>
                </a:tc>
                <a:tc>
                  <a:txBody>
                    <a:bodyPr/>
                    <a:lstStyle/>
                    <a:p>
                      <a:r>
                        <a:rPr b="1" sz="700">
                          <a:solidFill>
                            <a:srgbClr val="6D6E71"/>
                          </a:solidFill>
                          <a:latin typeface="Ariel"/>
                        </a:rPr>
                        <a:t>$30.0</a:t>
                      </a:r>
                    </a:p>
                  </a:txBody>
                  <a:tcPr>
                    <a:solidFill>
                      <a:srgbClr val="EDC2D9"/>
                    </a:solidFill>
                  </a:tcPr>
                </a:tc>
                <a:tc>
                  <a:txBody>
                    <a:bodyPr/>
                    <a:lstStyle/>
                    <a:p>
                      <a:r>
                        <a:rPr b="1" sz="700">
                          <a:solidFill>
                            <a:srgbClr val="6D6E71"/>
                          </a:solidFill>
                          <a:latin typeface="Ariel"/>
                        </a:rPr>
                        <a:t>$999.99</a:t>
                      </a:r>
                    </a:p>
                  </a:txBody>
                  <a:tcPr>
                    <a:solidFill>
                      <a:srgbClr val="EDC2D9"/>
                    </a:solidFill>
                  </a:tcPr>
                </a:tc>
                <a:tc>
                  <a:txBody>
                    <a:bodyPr/>
                    <a:lstStyle/>
                    <a:p>
                      <a:r>
                        <a:rPr b="1" sz="700">
                          <a:solidFill>
                            <a:srgbClr val="6D6E71"/>
                          </a:solidFill>
                          <a:latin typeface="Ariel"/>
                        </a:rPr>
                        <a:t>$279.99</a:t>
                      </a:r>
                    </a:p>
                  </a:txBody>
                  <a:tcPr>
                    <a:solidFill>
                      <a:srgbClr val="EDC2D9"/>
                    </a:solidFill>
                  </a:tcPr>
                </a:tc>
                <a:tc>
                  <a:txBody>
                    <a:bodyPr/>
                    <a:lstStyle/>
                    <a:p>
                      <a:r>
                        <a:rPr b="1" sz="700">
                          <a:solidFill>
                            <a:srgbClr val="6D6E71"/>
                          </a:solidFill>
                          <a:latin typeface="Ariel"/>
                        </a:rPr>
                        <a:t>$41.67</a:t>
                      </a:r>
                    </a:p>
                  </a:txBody>
                  <a:tcPr>
                    <a:solidFill>
                      <a:srgbClr val="B3DAB4"/>
                    </a:solidFill>
                  </a:tcPr>
                </a:tc>
                <a:tc>
                  <a:txBody>
                    <a:bodyPr/>
                    <a:lstStyle/>
                    <a:p>
                      <a:r>
                        <a:rPr b="1" sz="700">
                          <a:solidFill>
                            <a:srgbClr val="6D6E71"/>
                          </a:solidFill>
                          <a:latin typeface="Ariel"/>
                        </a:rPr>
                        <a:t>$999.99</a:t>
                      </a:r>
                    </a:p>
                  </a:txBody>
                  <a:tcPr>
                    <a:solidFill>
                      <a:srgbClr val="B3DAB4"/>
                    </a:solidFill>
                  </a:tcPr>
                </a:tc>
                <a:tc>
                  <a:txBody>
                    <a:bodyPr/>
                    <a:lstStyle/>
                    <a:p>
                      <a:r>
                        <a:rPr b="1" sz="700">
                          <a:solidFill>
                            <a:srgbClr val="6D6E71"/>
                          </a:solidFill>
                          <a:latin typeface="Ariel"/>
                        </a:rPr>
                        <a:t>$0.0</a:t>
                      </a:r>
                    </a:p>
                  </a:txBody>
                  <a:tcPr>
                    <a:solidFill>
                      <a:srgbClr val="B3DAB4"/>
                    </a:solidFill>
                  </a:tcPr>
                </a:tc>
              </a:tr>
              <a:tr h="0">
                <a:tc>
                  <a:txBody>
                    <a:bodyPr/>
                    <a:lstStyle/>
                    <a:p>
                      <a:r>
                        <a:rPr sz="700">
                          <a:solidFill>
                            <a:srgbClr val="6D6E71"/>
                          </a:solidFill>
                          <a:latin typeface="Ariel"/>
                        </a:rPr>
                        <a:t>iphone 8</a:t>
                      </a:r>
                    </a:p>
                  </a:txBody>
                  <a:tcPr/>
                </a:tc>
                <a:tc>
                  <a:txBody>
                    <a:bodyPr/>
                    <a:lstStyle/>
                    <a:p>
                      <a:r>
                        <a:rPr b="1" sz="700">
                          <a:solidFill>
                            <a:srgbClr val="6D6E71"/>
                          </a:solidFill>
                          <a:latin typeface="Ariel"/>
                        </a:rPr>
                        <a:t>$29.16</a:t>
                      </a:r>
                    </a:p>
                  </a:txBody>
                  <a:tcPr>
                    <a:solidFill>
                      <a:srgbClr val="F6E7E7"/>
                    </a:solidFill>
                  </a:tcPr>
                </a:tc>
                <a:tc>
                  <a:txBody>
                    <a:bodyPr/>
                    <a:lstStyle/>
                    <a:p>
                      <a:r>
                        <a:rPr b="1" sz="700">
                          <a:solidFill>
                            <a:srgbClr val="6D6E71"/>
                          </a:solidFill>
                          <a:latin typeface="Ariel"/>
                        </a:rPr>
                        <a:t>$699.99</a:t>
                      </a:r>
                    </a:p>
                  </a:txBody>
                  <a:tcPr>
                    <a:solidFill>
                      <a:srgbClr val="F6E7E7"/>
                    </a:solidFill>
                  </a:tcPr>
                </a:tc>
                <a:tc>
                  <a:txBody>
                    <a:bodyPr/>
                    <a:lstStyle/>
                    <a:p>
                      <a:r>
                        <a:rPr b="1" sz="700">
                          <a:solidFill>
                            <a:srgbClr val="6D6E71"/>
                          </a:solidFill>
                          <a:latin typeface="Ariel"/>
                        </a:rPr>
                        <a:t>N/A</a:t>
                      </a:r>
                    </a:p>
                  </a:txBody>
                  <a:tcPr>
                    <a:solidFill>
                      <a:srgbClr val="F6E7E7"/>
                    </a:solidFill>
                  </a:tcPr>
                </a:tc>
                <a:tc>
                  <a:txBody>
                    <a:bodyPr/>
                    <a:lstStyle/>
                    <a:p>
                      <a:r>
                        <a:rPr b="1" sz="700">
                          <a:solidFill>
                            <a:srgbClr val="6D6E71"/>
                          </a:solidFill>
                          <a:latin typeface="Ariel"/>
                        </a:rPr>
                        <a:t>$29.17</a:t>
                      </a:r>
                    </a:p>
                  </a:txBody>
                  <a:tcPr>
                    <a:solidFill>
                      <a:srgbClr val="99CCFF"/>
                    </a:solidFill>
                  </a:tcPr>
                </a:tc>
                <a:tc>
                  <a:txBody>
                    <a:bodyPr/>
                    <a:lstStyle/>
                    <a:p>
                      <a:r>
                        <a:rPr b="1" sz="700">
                          <a:solidFill>
                            <a:srgbClr val="6D6E71"/>
                          </a:solidFill>
                          <a:latin typeface="Ariel"/>
                        </a:rPr>
                        <a:t>$699.99</a:t>
                      </a:r>
                    </a:p>
                  </a:txBody>
                  <a:tcPr>
                    <a:solidFill>
                      <a:srgbClr val="99CCFF"/>
                    </a:solidFill>
                  </a:tcPr>
                </a:tc>
                <a:tc>
                  <a:txBody>
                    <a:bodyPr/>
                    <a:lstStyle/>
                    <a:p>
                      <a:r>
                        <a:rPr b="1" sz="700">
                          <a:solidFill>
                            <a:srgbClr val="6D6E71"/>
                          </a:solidFill>
                          <a:latin typeface="Ariel"/>
                        </a:rPr>
                        <a:t>$0.0</a:t>
                      </a:r>
                    </a:p>
                  </a:txBody>
                  <a:tcPr>
                    <a:solidFill>
                      <a:srgbClr val="99CCFF"/>
                    </a:solidFill>
                  </a:tcPr>
                </a:tc>
                <a:tc>
                  <a:txBody>
                    <a:bodyPr/>
                    <a:lstStyle/>
                    <a:p>
                      <a:r>
                        <a:rPr b="1" sz="700">
                          <a:solidFill>
                            <a:srgbClr val="6D6E71"/>
                          </a:solidFill>
                          <a:latin typeface="Ariel"/>
                        </a:rPr>
                        <a:t>$29.17</a:t>
                      </a:r>
                    </a:p>
                  </a:txBody>
                  <a:tcPr>
                    <a:solidFill>
                      <a:srgbClr val="EDC2D9"/>
                    </a:solidFill>
                  </a:tcPr>
                </a:tc>
                <a:tc>
                  <a:txBody>
                    <a:bodyPr/>
                    <a:lstStyle/>
                    <a:p>
                      <a:r>
                        <a:rPr b="1" sz="700">
                          <a:solidFill>
                            <a:srgbClr val="6D6E71"/>
                          </a:solidFill>
                          <a:latin typeface="Ariel"/>
                        </a:rPr>
                        <a:t>$699.99</a:t>
                      </a:r>
                    </a:p>
                  </a:txBody>
                  <a:tcPr>
                    <a:solidFill>
                      <a:srgbClr val="EDC2D9"/>
                    </a:solidFill>
                  </a:tcPr>
                </a:tc>
                <a:tc>
                  <a:txBody>
                    <a:bodyPr/>
                    <a:lstStyle/>
                    <a:p>
                      <a:r>
                        <a:rPr b="1" sz="700">
                          <a:solidFill>
                            <a:srgbClr val="6D6E71"/>
                          </a:solidFill>
                          <a:latin typeface="Ariel"/>
                        </a:rPr>
                        <a:t>$0.0</a:t>
                      </a:r>
                    </a:p>
                  </a:txBody>
                  <a:tcPr>
                    <a:solidFill>
                      <a:srgbClr val="EDC2D9"/>
                    </a:solidFill>
                  </a:tcPr>
                </a:tc>
                <a:tc>
                  <a:txBody>
                    <a:bodyPr/>
                    <a:lstStyle/>
                    <a:p>
                      <a:r>
                        <a:rPr b="1" sz="700">
                          <a:solidFill>
                            <a:srgbClr val="6D6E71"/>
                          </a:solidFill>
                          <a:latin typeface="Ariel"/>
                        </a:rPr>
                        <a:t>$29.17</a:t>
                      </a:r>
                    </a:p>
                  </a:txBody>
                  <a:tcPr>
                    <a:solidFill>
                      <a:srgbClr val="B3DAB4"/>
                    </a:solidFill>
                  </a:tcPr>
                </a:tc>
                <a:tc>
                  <a:txBody>
                    <a:bodyPr/>
                    <a:lstStyle/>
                    <a:p>
                      <a:r>
                        <a:rPr b="1" sz="700">
                          <a:solidFill>
                            <a:srgbClr val="6D6E71"/>
                          </a:solidFill>
                          <a:latin typeface="Ariel"/>
                        </a:rPr>
                        <a:t>$699.99</a:t>
                      </a:r>
                    </a:p>
                  </a:txBody>
                  <a:tcPr>
                    <a:solidFill>
                      <a:srgbClr val="B3DAB4"/>
                    </a:solidFill>
                  </a:tcPr>
                </a:tc>
                <a:tc>
                  <a:txBody>
                    <a:bodyPr/>
                    <a:lstStyle/>
                    <a:p>
                      <a:r>
                        <a:rPr b="1" sz="700">
                          <a:solidFill>
                            <a:srgbClr val="6D6E71"/>
                          </a:solidFill>
                          <a:latin typeface="Ariel"/>
                        </a:rPr>
                        <a:t>$0.0</a:t>
                      </a:r>
                    </a:p>
                  </a:txBody>
                  <a:tcPr>
                    <a:solidFill>
                      <a:srgbClr val="B3DAB4"/>
                    </a:solidFill>
                  </a:tcPr>
                </a:tc>
              </a:tr>
              <a:tr h="0">
                <a:tc>
                  <a:txBody>
                    <a:bodyPr/>
                    <a:lstStyle/>
                    <a:p>
                      <a:r>
                        <a:rPr sz="700">
                          <a:solidFill>
                            <a:srgbClr val="6D6E71"/>
                          </a:solidFill>
                          <a:latin typeface="Ariel"/>
                        </a:rPr>
                        <a:t>iphone 8 plus</a:t>
                      </a:r>
                    </a:p>
                  </a:txBody>
                  <a:tcPr/>
                </a:tc>
                <a:tc>
                  <a:txBody>
                    <a:bodyPr/>
                    <a:lstStyle/>
                    <a:p>
                      <a:r>
                        <a:rPr b="1" sz="700">
                          <a:solidFill>
                            <a:srgbClr val="6D6E71"/>
                          </a:solidFill>
                          <a:latin typeface="Ariel"/>
                        </a:rPr>
                        <a:t>$33.33</a:t>
                      </a:r>
                    </a:p>
                  </a:txBody>
                  <a:tcPr>
                    <a:solidFill>
                      <a:srgbClr val="F6E7E7"/>
                    </a:solidFill>
                  </a:tcPr>
                </a:tc>
                <a:tc>
                  <a:txBody>
                    <a:bodyPr/>
                    <a:lstStyle/>
                    <a:p>
                      <a:r>
                        <a:rPr b="1" sz="700">
                          <a:solidFill>
                            <a:srgbClr val="6D6E71"/>
                          </a:solidFill>
                          <a:latin typeface="Ariel"/>
                        </a:rPr>
                        <a:t>$799.99</a:t>
                      </a:r>
                    </a:p>
                  </a:txBody>
                  <a:tcPr>
                    <a:solidFill>
                      <a:srgbClr val="F6E7E7"/>
                    </a:solidFill>
                  </a:tcPr>
                </a:tc>
                <a:tc>
                  <a:txBody>
                    <a:bodyPr/>
                    <a:lstStyle/>
                    <a:p>
                      <a:r>
                        <a:rPr b="1" sz="700">
                          <a:solidFill>
                            <a:srgbClr val="6D6E71"/>
                          </a:solidFill>
                          <a:latin typeface="Ariel"/>
                        </a:rPr>
                        <a:t>N/A</a:t>
                      </a:r>
                    </a:p>
                  </a:txBody>
                  <a:tcPr>
                    <a:solidFill>
                      <a:srgbClr val="F6E7E7"/>
                    </a:solidFill>
                  </a:tcPr>
                </a:tc>
                <a:tc>
                  <a:txBody>
                    <a:bodyPr/>
                    <a:lstStyle/>
                    <a:p>
                      <a:r>
                        <a:rPr b="1" sz="700">
                          <a:solidFill>
                            <a:srgbClr val="6D6E71"/>
                          </a:solidFill>
                          <a:latin typeface="Ariel"/>
                        </a:rPr>
                        <a:t>$33.34</a:t>
                      </a:r>
                    </a:p>
                  </a:txBody>
                  <a:tcPr>
                    <a:solidFill>
                      <a:srgbClr val="99CCFF"/>
                    </a:solidFill>
                  </a:tcPr>
                </a:tc>
                <a:tc>
                  <a:txBody>
                    <a:bodyPr/>
                    <a:lstStyle/>
                    <a:p>
                      <a:r>
                        <a:rPr b="1" sz="700">
                          <a:solidFill>
                            <a:srgbClr val="6D6E71"/>
                          </a:solidFill>
                          <a:latin typeface="Ariel"/>
                        </a:rPr>
                        <a:t>$799.99</a:t>
                      </a:r>
                    </a:p>
                  </a:txBody>
                  <a:tcPr>
                    <a:solidFill>
                      <a:srgbClr val="99CCFF"/>
                    </a:solidFill>
                  </a:tcPr>
                </a:tc>
                <a:tc>
                  <a:txBody>
                    <a:bodyPr/>
                    <a:lstStyle/>
                    <a:p>
                      <a:r>
                        <a:rPr b="1" sz="700">
                          <a:solidFill>
                            <a:srgbClr val="6D6E71"/>
                          </a:solidFill>
                          <a:latin typeface="Ariel"/>
                        </a:rPr>
                        <a:t>$0.0</a:t>
                      </a:r>
                    </a:p>
                  </a:txBody>
                  <a:tcPr>
                    <a:solidFill>
                      <a:srgbClr val="99CCFF"/>
                    </a:solidFill>
                  </a:tcPr>
                </a:tc>
                <a:tc>
                  <a:txBody>
                    <a:bodyPr/>
                    <a:lstStyle/>
                    <a:p>
                      <a:r>
                        <a:rPr b="1" sz="700">
                          <a:solidFill>
                            <a:srgbClr val="6D6E71"/>
                          </a:solidFill>
                          <a:latin typeface="Ariel"/>
                        </a:rPr>
                        <a:t>$30.0</a:t>
                      </a:r>
                    </a:p>
                  </a:txBody>
                  <a:tcPr>
                    <a:solidFill>
                      <a:srgbClr val="EDC2D9"/>
                    </a:solidFill>
                  </a:tcPr>
                </a:tc>
                <a:tc>
                  <a:txBody>
                    <a:bodyPr/>
                    <a:lstStyle/>
                    <a:p>
                      <a:r>
                        <a:rPr b="1" sz="700">
                          <a:solidFill>
                            <a:srgbClr val="6D6E71"/>
                          </a:solidFill>
                          <a:latin typeface="Ariel"/>
                        </a:rPr>
                        <a:t>$799.99</a:t>
                      </a:r>
                    </a:p>
                  </a:txBody>
                  <a:tcPr>
                    <a:solidFill>
                      <a:srgbClr val="EDC2D9"/>
                    </a:solidFill>
                  </a:tcPr>
                </a:tc>
                <a:tc>
                  <a:txBody>
                    <a:bodyPr/>
                    <a:lstStyle/>
                    <a:p>
                      <a:r>
                        <a:rPr b="1" sz="700">
                          <a:solidFill>
                            <a:srgbClr val="6D6E71"/>
                          </a:solidFill>
                          <a:latin typeface="Ariel"/>
                        </a:rPr>
                        <a:t>$79.99</a:t>
                      </a:r>
                    </a:p>
                  </a:txBody>
                  <a:tcPr>
                    <a:solidFill>
                      <a:srgbClr val="EDC2D9"/>
                    </a:solidFill>
                  </a:tcPr>
                </a:tc>
                <a:tc>
                  <a:txBody>
                    <a:bodyPr/>
                    <a:lstStyle/>
                    <a:p>
                      <a:r>
                        <a:rPr b="1" sz="700">
                          <a:solidFill>
                            <a:srgbClr val="6D6E71"/>
                          </a:solidFill>
                          <a:latin typeface="Ariel"/>
                        </a:rPr>
                        <a:t>$33.34</a:t>
                      </a:r>
                    </a:p>
                  </a:txBody>
                  <a:tcPr>
                    <a:solidFill>
                      <a:srgbClr val="B3DAB4"/>
                    </a:solidFill>
                  </a:tcPr>
                </a:tc>
                <a:tc>
                  <a:txBody>
                    <a:bodyPr/>
                    <a:lstStyle/>
                    <a:p>
                      <a:r>
                        <a:rPr b="1" sz="700">
                          <a:solidFill>
                            <a:srgbClr val="6D6E71"/>
                          </a:solidFill>
                          <a:latin typeface="Ariel"/>
                        </a:rPr>
                        <a:t>$799.99</a:t>
                      </a:r>
                    </a:p>
                  </a:txBody>
                  <a:tcPr>
                    <a:solidFill>
                      <a:srgbClr val="B3DAB4"/>
                    </a:solidFill>
                  </a:tcPr>
                </a:tc>
                <a:tc>
                  <a:txBody>
                    <a:bodyPr/>
                    <a:lstStyle/>
                    <a:p>
                      <a:r>
                        <a:rPr b="1" sz="700">
                          <a:solidFill>
                            <a:srgbClr val="6D6E71"/>
                          </a:solidFill>
                          <a:latin typeface="Ariel"/>
                        </a:rPr>
                        <a:t>$0.0</a:t>
                      </a:r>
                    </a:p>
                  </a:txBody>
                  <a:tcPr>
                    <a:solidFill>
                      <a:srgbClr val="B3DAB4"/>
                    </a:solidFill>
                  </a:tcPr>
                </a:tc>
              </a:tr>
              <a:tr h="0">
                <a:tc>
                  <a:txBody>
                    <a:bodyPr/>
                    <a:lstStyle/>
                    <a:p>
                      <a:r>
                        <a:rPr sz="700">
                          <a:solidFill>
                            <a:srgbClr val="6D6E71"/>
                          </a:solidFill>
                          <a:latin typeface="Ariel"/>
                        </a:rPr>
                        <a:t>galaxy note 8</a:t>
                      </a:r>
                    </a:p>
                  </a:txBody>
                  <a:tcPr/>
                </a:tc>
                <a:tc>
                  <a:txBody>
                    <a:bodyPr/>
                    <a:lstStyle/>
                    <a:p>
                      <a:r>
                        <a:rPr b="1" sz="700">
                          <a:solidFill>
                            <a:srgbClr val="6D6E71"/>
                          </a:solidFill>
                          <a:latin typeface="Ariel"/>
                        </a:rPr>
                        <a:t>$40.0</a:t>
                      </a:r>
                    </a:p>
                  </a:txBody>
                  <a:tcPr>
                    <a:solidFill>
                      <a:srgbClr val="F6E7E7"/>
                    </a:solidFill>
                  </a:tcPr>
                </a:tc>
                <a:tc>
                  <a:txBody>
                    <a:bodyPr/>
                    <a:lstStyle/>
                    <a:p>
                      <a:r>
                        <a:rPr b="1" sz="700">
                          <a:solidFill>
                            <a:srgbClr val="6D6E71"/>
                          </a:solidFill>
                          <a:latin typeface="Ariel"/>
                        </a:rPr>
                        <a:t>$960.0</a:t>
                      </a:r>
                    </a:p>
                  </a:txBody>
                  <a:tcPr>
                    <a:solidFill>
                      <a:srgbClr val="F6E7E7"/>
                    </a:solidFill>
                  </a:tcPr>
                </a:tc>
                <a:tc>
                  <a:txBody>
                    <a:bodyPr/>
                    <a:lstStyle/>
                    <a:p>
                      <a:r>
                        <a:rPr b="1" sz="700">
                          <a:solidFill>
                            <a:srgbClr val="6D6E71"/>
                          </a:solidFill>
                          <a:latin typeface="Ariel"/>
                        </a:rPr>
                        <a:t>N/A</a:t>
                      </a:r>
                    </a:p>
                  </a:txBody>
                  <a:tcPr>
                    <a:solidFill>
                      <a:srgbClr val="F6E7E7"/>
                    </a:solidFill>
                  </a:tcPr>
                </a:tc>
                <a:tc>
                  <a:txBody>
                    <a:bodyPr/>
                    <a:lstStyle/>
                    <a:p>
                      <a:r>
                        <a:rPr b="1" sz="700">
                          <a:solidFill>
                            <a:srgbClr val="6D6E71"/>
                          </a:solidFill>
                          <a:latin typeface="Ariel"/>
                        </a:rPr>
                        <a:t>$39.59</a:t>
                      </a:r>
                    </a:p>
                  </a:txBody>
                  <a:tcPr>
                    <a:solidFill>
                      <a:srgbClr val="99CCFF"/>
                    </a:solidFill>
                  </a:tcPr>
                </a:tc>
                <a:tc>
                  <a:txBody>
                    <a:bodyPr/>
                    <a:lstStyle/>
                    <a:p>
                      <a:r>
                        <a:rPr b="1" sz="700">
                          <a:solidFill>
                            <a:srgbClr val="6D6E71"/>
                          </a:solidFill>
                          <a:latin typeface="Ariel"/>
                        </a:rPr>
                        <a:t>$949.99</a:t>
                      </a:r>
                    </a:p>
                  </a:txBody>
                  <a:tcPr>
                    <a:solidFill>
                      <a:srgbClr val="99CCFF"/>
                    </a:solidFill>
                  </a:tcPr>
                </a:tc>
                <a:tc>
                  <a:txBody>
                    <a:bodyPr/>
                    <a:lstStyle/>
                    <a:p>
                      <a:r>
                        <a:rPr b="1" sz="700">
                          <a:solidFill>
                            <a:srgbClr val="6D6E71"/>
                          </a:solidFill>
                          <a:latin typeface="Ariel"/>
                        </a:rPr>
                        <a:t>$0.0</a:t>
                      </a:r>
                    </a:p>
                  </a:txBody>
                  <a:tcPr>
                    <a:solidFill>
                      <a:srgbClr val="99CCFF"/>
                    </a:solidFill>
                  </a:tcPr>
                </a:tc>
                <a:tc>
                  <a:txBody>
                    <a:bodyPr/>
                    <a:lstStyle/>
                    <a:p>
                      <a:r>
                        <a:rPr b="1" sz="700">
                          <a:solidFill>
                            <a:srgbClr val="6D6E71"/>
                          </a:solidFill>
                          <a:latin typeface="Ariel"/>
                        </a:rPr>
                        <a:t>$30.0</a:t>
                      </a:r>
                    </a:p>
                  </a:txBody>
                  <a:tcPr>
                    <a:solidFill>
                      <a:srgbClr val="EDC2D9"/>
                    </a:solidFill>
                  </a:tcPr>
                </a:tc>
                <a:tc>
                  <a:txBody>
                    <a:bodyPr/>
                    <a:lstStyle/>
                    <a:p>
                      <a:r>
                        <a:rPr b="1" sz="700">
                          <a:solidFill>
                            <a:srgbClr val="6D6E71"/>
                          </a:solidFill>
                          <a:latin typeface="Ariel"/>
                        </a:rPr>
                        <a:t>$870.0</a:t>
                      </a:r>
                    </a:p>
                  </a:txBody>
                  <a:tcPr>
                    <a:solidFill>
                      <a:srgbClr val="EDC2D9"/>
                    </a:solidFill>
                  </a:tcPr>
                </a:tc>
                <a:tc>
                  <a:txBody>
                    <a:bodyPr/>
                    <a:lstStyle/>
                    <a:p>
                      <a:r>
                        <a:rPr b="1" sz="700">
                          <a:solidFill>
                            <a:srgbClr val="6D6E71"/>
                          </a:solidFill>
                          <a:latin typeface="Ariel"/>
                        </a:rPr>
                        <a:t>$150.0</a:t>
                      </a:r>
                    </a:p>
                  </a:txBody>
                  <a:tcPr>
                    <a:solidFill>
                      <a:srgbClr val="EDC2D9"/>
                    </a:solidFill>
                  </a:tcPr>
                </a:tc>
                <a:tc>
                  <a:txBody>
                    <a:bodyPr/>
                    <a:lstStyle/>
                    <a:p>
                      <a:r>
                        <a:rPr b="1" sz="700">
                          <a:solidFill>
                            <a:srgbClr val="6D6E71"/>
                          </a:solidFill>
                          <a:latin typeface="Ariel"/>
                        </a:rPr>
                        <a:t>$39.59</a:t>
                      </a:r>
                    </a:p>
                  </a:txBody>
                  <a:tcPr>
                    <a:solidFill>
                      <a:srgbClr val="B3DAB4"/>
                    </a:solidFill>
                  </a:tcPr>
                </a:tc>
                <a:tc>
                  <a:txBody>
                    <a:bodyPr/>
                    <a:lstStyle/>
                    <a:p>
                      <a:r>
                        <a:rPr b="1" sz="700">
                          <a:solidFill>
                            <a:srgbClr val="6D6E71"/>
                          </a:solidFill>
                          <a:latin typeface="Ariel"/>
                        </a:rPr>
                        <a:t>$949.99</a:t>
                      </a:r>
                    </a:p>
                  </a:txBody>
                  <a:tcPr>
                    <a:solidFill>
                      <a:srgbClr val="B3DAB4"/>
                    </a:solidFill>
                  </a:tcPr>
                </a:tc>
                <a:tc>
                  <a:txBody>
                    <a:bodyPr/>
                    <a:lstStyle/>
                    <a:p>
                      <a:r>
                        <a:rPr b="1" sz="700">
                          <a:solidFill>
                            <a:srgbClr val="6D6E71"/>
                          </a:solidFill>
                          <a:latin typeface="Ariel"/>
                        </a:rPr>
                        <a:t>$0.0</a:t>
                      </a:r>
                    </a:p>
                  </a:txBody>
                  <a:tcPr>
                    <a:solidFill>
                      <a:srgbClr val="B3DAB4"/>
                    </a:solidFill>
                  </a:tcPr>
                </a:tc>
              </a:tr>
              <a:tr h="0">
                <a:tc>
                  <a:txBody>
                    <a:bodyPr/>
                    <a:lstStyle/>
                    <a:p>
                      <a:r>
                        <a:rPr sz="700">
                          <a:solidFill>
                            <a:srgbClr val="6D6E71"/>
                          </a:solidFill>
                          <a:latin typeface="Ariel"/>
                        </a:rPr>
                        <a:t>galaxy s9</a:t>
                      </a:r>
                    </a:p>
                  </a:txBody>
                  <a:tcPr/>
                </a:tc>
                <a:tc>
                  <a:txBody>
                    <a:bodyPr/>
                    <a:lstStyle/>
                    <a:p>
                      <a:r>
                        <a:rPr b="1" sz="700">
                          <a:solidFill>
                            <a:srgbClr val="6D6E71"/>
                          </a:solidFill>
                          <a:latin typeface="Ariel"/>
                        </a:rPr>
                        <a:t>$33.33</a:t>
                      </a:r>
                    </a:p>
                  </a:txBody>
                  <a:tcPr>
                    <a:solidFill>
                      <a:srgbClr val="F6E7E7"/>
                    </a:solidFill>
                  </a:tcPr>
                </a:tc>
                <a:tc>
                  <a:txBody>
                    <a:bodyPr/>
                    <a:lstStyle/>
                    <a:p>
                      <a:r>
                        <a:rPr b="1" sz="700">
                          <a:solidFill>
                            <a:srgbClr val="6D6E71"/>
                          </a:solidFill>
                          <a:latin typeface="Ariel"/>
                        </a:rPr>
                        <a:t>$799.99</a:t>
                      </a:r>
                    </a:p>
                  </a:txBody>
                  <a:tcPr>
                    <a:solidFill>
                      <a:srgbClr val="F6E7E7"/>
                    </a:solidFill>
                  </a:tcPr>
                </a:tc>
                <a:tc>
                  <a:txBody>
                    <a:bodyPr/>
                    <a:lstStyle/>
                    <a:p>
                      <a:r>
                        <a:rPr b="1" sz="700">
                          <a:solidFill>
                            <a:srgbClr val="6D6E71"/>
                          </a:solidFill>
                          <a:latin typeface="Ariel"/>
                        </a:rPr>
                        <a:t>N/A</a:t>
                      </a:r>
                    </a:p>
                  </a:txBody>
                  <a:tcPr>
                    <a:solidFill>
                      <a:srgbClr val="F6E7E7"/>
                    </a:solidFill>
                  </a:tcPr>
                </a:tc>
                <a:tc>
                  <a:txBody>
                    <a:bodyPr/>
                    <a:lstStyle/>
                    <a:p>
                      <a:r>
                        <a:rPr b="1" sz="700">
                          <a:solidFill>
                            <a:srgbClr val="6D6E71"/>
                          </a:solidFill>
                          <a:latin typeface="Ariel"/>
                        </a:rPr>
                        <a:t>$32.92</a:t>
                      </a:r>
                    </a:p>
                  </a:txBody>
                  <a:tcPr>
                    <a:solidFill>
                      <a:srgbClr val="99CCFF"/>
                    </a:solidFill>
                  </a:tcPr>
                </a:tc>
                <a:tc>
                  <a:txBody>
                    <a:bodyPr/>
                    <a:lstStyle/>
                    <a:p>
                      <a:r>
                        <a:rPr b="1" sz="700">
                          <a:solidFill>
                            <a:srgbClr val="6D6E71"/>
                          </a:solidFill>
                          <a:latin typeface="Ariel"/>
                        </a:rPr>
                        <a:t>$789.99</a:t>
                      </a:r>
                    </a:p>
                  </a:txBody>
                  <a:tcPr>
                    <a:solidFill>
                      <a:srgbClr val="99CCFF"/>
                    </a:solidFill>
                  </a:tcPr>
                </a:tc>
                <a:tc>
                  <a:txBody>
                    <a:bodyPr/>
                    <a:lstStyle/>
                    <a:p>
                      <a:r>
                        <a:rPr b="1" sz="700">
                          <a:solidFill>
                            <a:srgbClr val="6D6E71"/>
                          </a:solidFill>
                          <a:latin typeface="Ariel"/>
                        </a:rPr>
                        <a:t>$0.0</a:t>
                      </a:r>
                    </a:p>
                  </a:txBody>
                  <a:tcPr>
                    <a:solidFill>
                      <a:srgbClr val="99CCFF"/>
                    </a:solidFill>
                  </a:tcPr>
                </a:tc>
                <a:tc>
                  <a:txBody>
                    <a:bodyPr/>
                    <a:lstStyle/>
                    <a:p>
                      <a:r>
                        <a:rPr b="1" sz="700">
                          <a:solidFill>
                            <a:srgbClr val="6D6E71"/>
                          </a:solidFill>
                          <a:latin typeface="Ariel"/>
                        </a:rPr>
                        <a:t>$30.0</a:t>
                      </a:r>
                    </a:p>
                  </a:txBody>
                  <a:tcPr>
                    <a:solidFill>
                      <a:srgbClr val="EDC2D9"/>
                    </a:solidFill>
                  </a:tcPr>
                </a:tc>
                <a:tc>
                  <a:txBody>
                    <a:bodyPr/>
                    <a:lstStyle/>
                    <a:p>
                      <a:r>
                        <a:rPr b="1" sz="700">
                          <a:solidFill>
                            <a:srgbClr val="6D6E71"/>
                          </a:solidFill>
                          <a:latin typeface="Ariel"/>
                        </a:rPr>
                        <a:t>$720.0</a:t>
                      </a:r>
                    </a:p>
                  </a:txBody>
                  <a:tcPr>
                    <a:solidFill>
                      <a:srgbClr val="EDC2D9"/>
                    </a:solidFill>
                  </a:tcPr>
                </a:tc>
                <a:tc>
                  <a:txBody>
                    <a:bodyPr/>
                    <a:lstStyle/>
                    <a:p>
                      <a:r>
                        <a:rPr b="1" sz="700">
                          <a:solidFill>
                            <a:srgbClr val="6D6E71"/>
                          </a:solidFill>
                          <a:latin typeface="Ariel"/>
                        </a:rPr>
                        <a:t>$0.0</a:t>
                      </a:r>
                    </a:p>
                  </a:txBody>
                  <a:tcPr>
                    <a:solidFill>
                      <a:srgbClr val="EDC2D9"/>
                    </a:solidFill>
                  </a:tcPr>
                </a:tc>
                <a:tc>
                  <a:txBody>
                    <a:bodyPr/>
                    <a:lstStyle/>
                    <a:p>
                      <a:r>
                        <a:rPr b="1" sz="700">
                          <a:solidFill>
                            <a:srgbClr val="6D6E71"/>
                          </a:solidFill>
                          <a:latin typeface="Ariel"/>
                        </a:rPr>
                        <a:t>$32.92</a:t>
                      </a:r>
                    </a:p>
                  </a:txBody>
                  <a:tcPr>
                    <a:solidFill>
                      <a:srgbClr val="B3DAB4"/>
                    </a:solidFill>
                  </a:tcPr>
                </a:tc>
                <a:tc>
                  <a:txBody>
                    <a:bodyPr/>
                    <a:lstStyle/>
                    <a:p>
                      <a:r>
                        <a:rPr b="1" sz="700">
                          <a:solidFill>
                            <a:srgbClr val="6D6E71"/>
                          </a:solidFill>
                          <a:latin typeface="Ariel"/>
                        </a:rPr>
                        <a:t>$789.99</a:t>
                      </a:r>
                    </a:p>
                  </a:txBody>
                  <a:tcPr>
                    <a:solidFill>
                      <a:srgbClr val="B3DAB4"/>
                    </a:solidFill>
                  </a:tcPr>
                </a:tc>
                <a:tc>
                  <a:txBody>
                    <a:bodyPr/>
                    <a:lstStyle/>
                    <a:p>
                      <a:r>
                        <a:rPr b="1" sz="700">
                          <a:solidFill>
                            <a:srgbClr val="6D6E71"/>
                          </a:solidFill>
                          <a:latin typeface="Ariel"/>
                        </a:rPr>
                        <a:t>$0.0</a:t>
                      </a:r>
                    </a:p>
                  </a:txBody>
                  <a:tcPr>
                    <a:solidFill>
                      <a:srgbClr val="B3DAB4"/>
                    </a:solidFill>
                  </a:tcPr>
                </a:tc>
              </a:tr>
              <a:tr h="0">
                <a:tc>
                  <a:txBody>
                    <a:bodyPr/>
                    <a:lstStyle/>
                    <a:p>
                      <a:r>
                        <a:rPr sz="700">
                          <a:solidFill>
                            <a:srgbClr val="6D6E71"/>
                          </a:solidFill>
                          <a:latin typeface="Ariel"/>
                        </a:rPr>
                        <a:t>galaxy s9+</a:t>
                      </a:r>
                    </a:p>
                  </a:txBody>
                  <a:tcPr/>
                </a:tc>
                <a:tc>
                  <a:txBody>
                    <a:bodyPr/>
                    <a:lstStyle/>
                    <a:p>
                      <a:r>
                        <a:rPr b="1" sz="700">
                          <a:solidFill>
                            <a:srgbClr val="6D6E71"/>
                          </a:solidFill>
                          <a:latin typeface="Ariel"/>
                        </a:rPr>
                        <a:t>$38.74</a:t>
                      </a:r>
                    </a:p>
                  </a:txBody>
                  <a:tcPr>
                    <a:solidFill>
                      <a:srgbClr val="F6E7E7"/>
                    </a:solidFill>
                  </a:tcPr>
                </a:tc>
                <a:tc>
                  <a:txBody>
                    <a:bodyPr/>
                    <a:lstStyle/>
                    <a:p>
                      <a:r>
                        <a:rPr b="1" sz="700">
                          <a:solidFill>
                            <a:srgbClr val="6D6E71"/>
                          </a:solidFill>
                          <a:latin typeface="Ariel"/>
                        </a:rPr>
                        <a:t>$929.99</a:t>
                      </a:r>
                    </a:p>
                  </a:txBody>
                  <a:tcPr>
                    <a:solidFill>
                      <a:srgbClr val="F6E7E7"/>
                    </a:solidFill>
                  </a:tcPr>
                </a:tc>
                <a:tc>
                  <a:txBody>
                    <a:bodyPr/>
                    <a:lstStyle/>
                    <a:p>
                      <a:r>
                        <a:rPr b="1" sz="700">
                          <a:solidFill>
                            <a:srgbClr val="6D6E71"/>
                          </a:solidFill>
                          <a:latin typeface="Ariel"/>
                        </a:rPr>
                        <a:t>N/A</a:t>
                      </a:r>
                    </a:p>
                  </a:txBody>
                  <a:tcPr>
                    <a:solidFill>
                      <a:srgbClr val="F6E7E7"/>
                    </a:solidFill>
                  </a:tcPr>
                </a:tc>
                <a:tc>
                  <a:txBody>
                    <a:bodyPr/>
                    <a:lstStyle/>
                    <a:p>
                      <a:r>
                        <a:rPr b="1" sz="700">
                          <a:solidFill>
                            <a:srgbClr val="6D6E71"/>
                          </a:solidFill>
                          <a:latin typeface="Ariel"/>
                        </a:rPr>
                        <a:t>$38.13</a:t>
                      </a:r>
                    </a:p>
                  </a:txBody>
                  <a:tcPr>
                    <a:solidFill>
                      <a:srgbClr val="99CCFF"/>
                    </a:solidFill>
                  </a:tcPr>
                </a:tc>
                <a:tc>
                  <a:txBody>
                    <a:bodyPr/>
                    <a:lstStyle/>
                    <a:p>
                      <a:r>
                        <a:rPr b="1" sz="700">
                          <a:solidFill>
                            <a:srgbClr val="6D6E71"/>
                          </a:solidFill>
                          <a:latin typeface="Ariel"/>
                        </a:rPr>
                        <a:t>$914.99</a:t>
                      </a:r>
                    </a:p>
                  </a:txBody>
                  <a:tcPr>
                    <a:solidFill>
                      <a:srgbClr val="99CCFF"/>
                    </a:solidFill>
                  </a:tcPr>
                </a:tc>
                <a:tc>
                  <a:txBody>
                    <a:bodyPr/>
                    <a:lstStyle/>
                    <a:p>
                      <a:r>
                        <a:rPr b="1" sz="700">
                          <a:solidFill>
                            <a:srgbClr val="6D6E71"/>
                          </a:solidFill>
                          <a:latin typeface="Ariel"/>
                        </a:rPr>
                        <a:t>$0.0</a:t>
                      </a:r>
                    </a:p>
                  </a:txBody>
                  <a:tcPr>
                    <a:solidFill>
                      <a:srgbClr val="99CCFF"/>
                    </a:solidFill>
                  </a:tcPr>
                </a:tc>
                <a:tc>
                  <a:txBody>
                    <a:bodyPr/>
                    <a:lstStyle/>
                    <a:p>
                      <a:r>
                        <a:rPr b="1" sz="700">
                          <a:solidFill>
                            <a:srgbClr val="6D6E71"/>
                          </a:solidFill>
                          <a:latin typeface="Ariel"/>
                        </a:rPr>
                        <a:t>$30.0</a:t>
                      </a:r>
                    </a:p>
                  </a:txBody>
                  <a:tcPr>
                    <a:solidFill>
                      <a:srgbClr val="EDC2D9"/>
                    </a:solidFill>
                  </a:tcPr>
                </a:tc>
                <a:tc>
                  <a:txBody>
                    <a:bodyPr/>
                    <a:lstStyle/>
                    <a:p>
                      <a:r>
                        <a:rPr b="1" sz="700">
                          <a:solidFill>
                            <a:srgbClr val="6D6E71"/>
                          </a:solidFill>
                          <a:latin typeface="Ariel"/>
                        </a:rPr>
                        <a:t>$840.0</a:t>
                      </a:r>
                    </a:p>
                  </a:txBody>
                  <a:tcPr>
                    <a:solidFill>
                      <a:srgbClr val="EDC2D9"/>
                    </a:solidFill>
                  </a:tcPr>
                </a:tc>
                <a:tc>
                  <a:txBody>
                    <a:bodyPr/>
                    <a:lstStyle/>
                    <a:p>
                      <a:r>
                        <a:rPr b="1" sz="700">
                          <a:solidFill>
                            <a:srgbClr val="6D6E71"/>
                          </a:solidFill>
                          <a:latin typeface="Ariel"/>
                        </a:rPr>
                        <a:t>$120.0</a:t>
                      </a:r>
                    </a:p>
                  </a:txBody>
                  <a:tcPr>
                    <a:solidFill>
                      <a:srgbClr val="EDC2D9"/>
                    </a:solidFill>
                  </a:tcPr>
                </a:tc>
                <a:tc>
                  <a:txBody>
                    <a:bodyPr/>
                    <a:lstStyle/>
                    <a:p>
                      <a:r>
                        <a:rPr b="1" sz="700">
                          <a:solidFill>
                            <a:srgbClr val="6D6E71"/>
                          </a:solidFill>
                          <a:latin typeface="Ariel"/>
                        </a:rPr>
                        <a:t>$38.13</a:t>
                      </a:r>
                    </a:p>
                  </a:txBody>
                  <a:tcPr>
                    <a:solidFill>
                      <a:srgbClr val="B3DAB4"/>
                    </a:solidFill>
                  </a:tcPr>
                </a:tc>
                <a:tc>
                  <a:txBody>
                    <a:bodyPr/>
                    <a:lstStyle/>
                    <a:p>
                      <a:r>
                        <a:rPr b="1" sz="700">
                          <a:solidFill>
                            <a:srgbClr val="6D6E71"/>
                          </a:solidFill>
                          <a:latin typeface="Ariel"/>
                        </a:rPr>
                        <a:t>$914.99</a:t>
                      </a:r>
                    </a:p>
                  </a:txBody>
                  <a:tcPr>
                    <a:solidFill>
                      <a:srgbClr val="B3DAB4"/>
                    </a:solidFill>
                  </a:tcPr>
                </a:tc>
                <a:tc>
                  <a:txBody>
                    <a:bodyPr/>
                    <a:lstStyle/>
                    <a:p>
                      <a:r>
                        <a:rPr b="1" sz="700">
                          <a:solidFill>
                            <a:srgbClr val="6D6E71"/>
                          </a:solidFill>
                          <a:latin typeface="Ariel"/>
                        </a:rPr>
                        <a:t>$0.0</a:t>
                      </a:r>
                    </a:p>
                  </a:txBody>
                  <a:tcPr>
                    <a:solidFill>
                      <a:srgbClr val="B3DAB4"/>
                    </a:solidFill>
                  </a:tcPr>
                </a:tc>
              </a:tr>
              <a:tr h="0">
                <a:tc>
                  <a:txBody>
                    <a:bodyPr/>
                    <a:lstStyle/>
                    <a:p>
                      <a:r>
                        <a:rPr sz="700">
                          <a:solidFill>
                            <a:srgbClr val="6D6E71"/>
                          </a:solidFill>
                          <a:latin typeface="Ariel"/>
                        </a:rPr>
                        <a:t>galaxy s8</a:t>
                      </a:r>
                    </a:p>
                  </a:txBody>
                  <a:tcPr/>
                </a:tc>
                <a:tc>
                  <a:txBody>
                    <a:bodyPr/>
                    <a:lstStyle/>
                    <a:p>
                      <a:r>
                        <a:rPr b="1" sz="700">
                          <a:solidFill>
                            <a:srgbClr val="6D6E71"/>
                          </a:solidFill>
                          <a:latin typeface="Ariel"/>
                        </a:rPr>
                        <a:t>$29.0</a:t>
                      </a:r>
                    </a:p>
                  </a:txBody>
                  <a:tcPr>
                    <a:solidFill>
                      <a:srgbClr val="F6E7E7"/>
                    </a:solidFill>
                  </a:tcPr>
                </a:tc>
                <a:tc>
                  <a:txBody>
                    <a:bodyPr/>
                    <a:lstStyle/>
                    <a:p>
                      <a:r>
                        <a:rPr b="1" sz="700">
                          <a:solidFill>
                            <a:srgbClr val="6D6E71"/>
                          </a:solidFill>
                          <a:latin typeface="Ariel"/>
                        </a:rPr>
                        <a:t>$696.0</a:t>
                      </a:r>
                    </a:p>
                  </a:txBody>
                  <a:tcPr>
                    <a:solidFill>
                      <a:srgbClr val="F6E7E7"/>
                    </a:solidFill>
                  </a:tcPr>
                </a:tc>
                <a:tc>
                  <a:txBody>
                    <a:bodyPr/>
                    <a:lstStyle/>
                    <a:p>
                      <a:r>
                        <a:rPr b="1" sz="700">
                          <a:solidFill>
                            <a:srgbClr val="6D6E71"/>
                          </a:solidFill>
                          <a:latin typeface="Ariel"/>
                        </a:rPr>
                        <a:t>N/A</a:t>
                      </a:r>
                    </a:p>
                  </a:txBody>
                  <a:tcPr>
                    <a:solidFill>
                      <a:srgbClr val="F6E7E7"/>
                    </a:solidFill>
                  </a:tcPr>
                </a:tc>
                <a:tc>
                  <a:txBody>
                    <a:bodyPr/>
                    <a:lstStyle/>
                    <a:p>
                      <a:r>
                        <a:rPr b="1" sz="700">
                          <a:solidFill>
                            <a:srgbClr val="6D6E71"/>
                          </a:solidFill>
                          <a:latin typeface="Ariel"/>
                        </a:rPr>
                        <a:t>$27.3</a:t>
                      </a:r>
                    </a:p>
                  </a:txBody>
                  <a:tcPr>
                    <a:solidFill>
                      <a:srgbClr val="99CCFF"/>
                    </a:solidFill>
                  </a:tcPr>
                </a:tc>
                <a:tc>
                  <a:txBody>
                    <a:bodyPr/>
                    <a:lstStyle/>
                    <a:p>
                      <a:r>
                        <a:rPr b="1" sz="700">
                          <a:solidFill>
                            <a:srgbClr val="6D6E71"/>
                          </a:solidFill>
                          <a:latin typeface="Ariel"/>
                        </a:rPr>
                        <a:t>$654.99</a:t>
                      </a:r>
                    </a:p>
                  </a:txBody>
                  <a:tcPr>
                    <a:solidFill>
                      <a:srgbClr val="99CCFF"/>
                    </a:solidFill>
                  </a:tcPr>
                </a:tc>
                <a:tc>
                  <a:txBody>
                    <a:bodyPr/>
                    <a:lstStyle/>
                    <a:p>
                      <a:r>
                        <a:rPr b="1" sz="700">
                          <a:solidFill>
                            <a:srgbClr val="6D6E71"/>
                          </a:solidFill>
                          <a:latin typeface="Ariel"/>
                        </a:rPr>
                        <a:t>$0.0</a:t>
                      </a:r>
                    </a:p>
                  </a:txBody>
                  <a:tcPr>
                    <a:solidFill>
                      <a:srgbClr val="99CCFF"/>
                    </a:solidFill>
                  </a:tcPr>
                </a:tc>
                <a:tc>
                  <a:txBody>
                    <a:bodyPr/>
                    <a:lstStyle/>
                    <a:p>
                      <a:r>
                        <a:rPr b="1" sz="700">
                          <a:solidFill>
                            <a:srgbClr val="6D6E71"/>
                          </a:solidFill>
                          <a:latin typeface="Ariel"/>
                        </a:rPr>
                        <a:t>$25.0</a:t>
                      </a:r>
                    </a:p>
                  </a:txBody>
                  <a:tcPr>
                    <a:solidFill>
                      <a:srgbClr val="EDC2D9"/>
                    </a:solidFill>
                  </a:tcPr>
                </a:tc>
                <a:tc>
                  <a:txBody>
                    <a:bodyPr/>
                    <a:lstStyle/>
                    <a:p>
                      <a:r>
                        <a:rPr b="1" sz="700">
                          <a:solidFill>
                            <a:srgbClr val="6D6E71"/>
                          </a:solidFill>
                          <a:latin typeface="Ariel"/>
                        </a:rPr>
                        <a:t>$600.0</a:t>
                      </a:r>
                    </a:p>
                  </a:txBody>
                  <a:tcPr>
                    <a:solidFill>
                      <a:srgbClr val="EDC2D9"/>
                    </a:solidFill>
                  </a:tcPr>
                </a:tc>
                <a:tc>
                  <a:txBody>
                    <a:bodyPr/>
                    <a:lstStyle/>
                    <a:p>
                      <a:r>
                        <a:rPr b="1" sz="700">
                          <a:solidFill>
                            <a:srgbClr val="6D6E71"/>
                          </a:solidFill>
                          <a:latin typeface="Ariel"/>
                        </a:rPr>
                        <a:t>$0.0</a:t>
                      </a:r>
                    </a:p>
                  </a:txBody>
                  <a:tcPr>
                    <a:solidFill>
                      <a:srgbClr val="EDC2D9"/>
                    </a:solidFill>
                  </a:tcPr>
                </a:tc>
                <a:tc>
                  <a:txBody>
                    <a:bodyPr/>
                    <a:lstStyle/>
                    <a:p>
                      <a:r>
                        <a:rPr b="1" sz="700">
                          <a:solidFill>
                            <a:srgbClr val="6D6E71"/>
                          </a:solidFill>
                          <a:latin typeface="Ariel"/>
                        </a:rPr>
                        <a:t>$27.3</a:t>
                      </a:r>
                    </a:p>
                  </a:txBody>
                  <a:tcPr>
                    <a:solidFill>
                      <a:srgbClr val="B3DAB4"/>
                    </a:solidFill>
                  </a:tcPr>
                </a:tc>
                <a:tc>
                  <a:txBody>
                    <a:bodyPr/>
                    <a:lstStyle/>
                    <a:p>
                      <a:r>
                        <a:rPr b="1" sz="700">
                          <a:solidFill>
                            <a:srgbClr val="6D6E71"/>
                          </a:solidFill>
                          <a:latin typeface="Ariel"/>
                        </a:rPr>
                        <a:t>$654.99</a:t>
                      </a:r>
                    </a:p>
                  </a:txBody>
                  <a:tcPr>
                    <a:solidFill>
                      <a:srgbClr val="B3DAB4"/>
                    </a:solidFill>
                  </a:tcPr>
                </a:tc>
                <a:tc>
                  <a:txBody>
                    <a:bodyPr/>
                    <a:lstStyle/>
                    <a:p>
                      <a:r>
                        <a:rPr b="1" sz="700">
                          <a:solidFill>
                            <a:srgbClr val="6D6E71"/>
                          </a:solidFill>
                          <a:latin typeface="Ariel"/>
                        </a:rPr>
                        <a:t>$0.0</a:t>
                      </a:r>
                    </a:p>
                  </a:txBody>
                  <a:tcPr>
                    <a:solidFill>
                      <a:srgbClr val="B3DAB4"/>
                    </a:solidFill>
                  </a:tcPr>
                </a:tc>
              </a:tr>
              <a:tr h="0">
                <a:tc>
                  <a:txBody>
                    <a:bodyPr/>
                    <a:lstStyle/>
                    <a:p>
                      <a:r>
                        <a:rPr sz="700">
                          <a:solidFill>
                            <a:srgbClr val="6D6E71"/>
                          </a:solidFill>
                          <a:latin typeface="Ariel"/>
                        </a:rPr>
                        <a:t>galaxy s8+</a:t>
                      </a:r>
                    </a:p>
                  </a:txBody>
                  <a:tcPr/>
                </a:tc>
                <a:tc>
                  <a:txBody>
                    <a:bodyPr/>
                    <a:lstStyle/>
                    <a:p>
                      <a:r>
                        <a:rPr b="1" sz="700">
                          <a:solidFill>
                            <a:srgbClr val="6D6E71"/>
                          </a:solidFill>
                          <a:latin typeface="Ariel"/>
                        </a:rPr>
                        <a:t>$32.0</a:t>
                      </a:r>
                    </a:p>
                  </a:txBody>
                  <a:tcPr>
                    <a:solidFill>
                      <a:srgbClr val="F6E7E7"/>
                    </a:solidFill>
                  </a:tcPr>
                </a:tc>
                <a:tc>
                  <a:txBody>
                    <a:bodyPr/>
                    <a:lstStyle/>
                    <a:p>
                      <a:r>
                        <a:rPr b="1" sz="700">
                          <a:solidFill>
                            <a:srgbClr val="6D6E71"/>
                          </a:solidFill>
                          <a:latin typeface="Ariel"/>
                        </a:rPr>
                        <a:t>$768.0</a:t>
                      </a:r>
                    </a:p>
                  </a:txBody>
                  <a:tcPr>
                    <a:solidFill>
                      <a:srgbClr val="F6E7E7"/>
                    </a:solidFill>
                  </a:tcPr>
                </a:tc>
                <a:tc>
                  <a:txBody>
                    <a:bodyPr/>
                    <a:lstStyle/>
                    <a:p>
                      <a:r>
                        <a:rPr b="1" sz="700">
                          <a:solidFill>
                            <a:srgbClr val="6D6E71"/>
                          </a:solidFill>
                          <a:latin typeface="Ariel"/>
                        </a:rPr>
                        <a:t>N/A</a:t>
                      </a:r>
                    </a:p>
                  </a:txBody>
                  <a:tcPr>
                    <a:solidFill>
                      <a:srgbClr val="F6E7E7"/>
                    </a:solidFill>
                  </a:tcPr>
                </a:tc>
                <a:tc>
                  <a:txBody>
                    <a:bodyPr/>
                    <a:lstStyle/>
                    <a:p>
                      <a:r>
                        <a:rPr b="1" sz="700">
                          <a:solidFill>
                            <a:srgbClr val="6D6E71"/>
                          </a:solidFill>
                          <a:latin typeface="Ariel"/>
                        </a:rPr>
                        <a:t>$31.46</a:t>
                      </a:r>
                    </a:p>
                  </a:txBody>
                  <a:tcPr>
                    <a:solidFill>
                      <a:srgbClr val="99CCFF"/>
                    </a:solidFill>
                  </a:tcPr>
                </a:tc>
                <a:tc>
                  <a:txBody>
                    <a:bodyPr/>
                    <a:lstStyle/>
                    <a:p>
                      <a:r>
                        <a:rPr b="1" sz="700">
                          <a:solidFill>
                            <a:srgbClr val="6D6E71"/>
                          </a:solidFill>
                          <a:latin typeface="Ariel"/>
                        </a:rPr>
                        <a:t>$754.99</a:t>
                      </a:r>
                    </a:p>
                  </a:txBody>
                  <a:tcPr>
                    <a:solidFill>
                      <a:srgbClr val="99CCFF"/>
                    </a:solidFill>
                  </a:tcPr>
                </a:tc>
                <a:tc>
                  <a:txBody>
                    <a:bodyPr/>
                    <a:lstStyle/>
                    <a:p>
                      <a:r>
                        <a:rPr b="1" sz="700">
                          <a:solidFill>
                            <a:srgbClr val="6D6E71"/>
                          </a:solidFill>
                          <a:latin typeface="Ariel"/>
                        </a:rPr>
                        <a:t>$0.0</a:t>
                      </a:r>
                    </a:p>
                  </a:txBody>
                  <a:tcPr>
                    <a:solidFill>
                      <a:srgbClr val="99CCFF"/>
                    </a:solidFill>
                  </a:tcPr>
                </a:tc>
                <a:tc>
                  <a:txBody>
                    <a:bodyPr/>
                    <a:lstStyle/>
                    <a:p>
                      <a:r>
                        <a:rPr sz="700">
                          <a:latin typeface="Ariel"/>
                        </a:rPr>
                        <a:t> </a:t>
                      </a:r>
                    </a:p>
                  </a:txBody>
                  <a:tcPr>
                    <a:solidFill>
                      <a:srgbClr val="BFBFBF"/>
                    </a:solidFill>
                  </a:tcPr>
                </a:tc>
                <a:tc>
                  <a:txBody>
                    <a:bodyPr/>
                    <a:lstStyle/>
                    <a:p>
                      <a:r>
                        <a:rPr sz="700">
                          <a:latin typeface="Ariel"/>
                        </a:rPr>
                        <a:t> </a:t>
                      </a:r>
                    </a:p>
                  </a:txBody>
                  <a:tcPr>
                    <a:solidFill>
                      <a:srgbClr val="BFBFBF"/>
                    </a:solidFill>
                  </a:tcPr>
                </a:tc>
                <a:tc>
                  <a:txBody>
                    <a:bodyPr/>
                    <a:lstStyle/>
                    <a:p>
                      <a:r>
                        <a:rPr sz="700">
                          <a:latin typeface="Ariel"/>
                        </a:rPr>
                        <a:t> </a:t>
                      </a:r>
                    </a:p>
                  </a:txBody>
                  <a:tcPr>
                    <a:solidFill>
                      <a:srgbClr val="BFBFBF"/>
                    </a:solidFill>
                  </a:tcPr>
                </a:tc>
                <a:tc>
                  <a:txBody>
                    <a:bodyPr/>
                    <a:lstStyle/>
                    <a:p>
                      <a:r>
                        <a:rPr b="1" sz="700">
                          <a:solidFill>
                            <a:srgbClr val="6D6E71"/>
                          </a:solidFill>
                          <a:latin typeface="Ariel"/>
                        </a:rPr>
                        <a:t>$31.46</a:t>
                      </a:r>
                    </a:p>
                  </a:txBody>
                  <a:tcPr>
                    <a:solidFill>
                      <a:srgbClr val="B3DAB4"/>
                    </a:solidFill>
                  </a:tcPr>
                </a:tc>
                <a:tc>
                  <a:txBody>
                    <a:bodyPr/>
                    <a:lstStyle/>
                    <a:p>
                      <a:r>
                        <a:rPr b="1" sz="700">
                          <a:solidFill>
                            <a:srgbClr val="6D6E71"/>
                          </a:solidFill>
                          <a:latin typeface="Ariel"/>
                        </a:rPr>
                        <a:t>$754.99</a:t>
                      </a:r>
                    </a:p>
                  </a:txBody>
                  <a:tcPr>
                    <a:solidFill>
                      <a:srgbClr val="B3DAB4"/>
                    </a:solidFill>
                  </a:tcPr>
                </a:tc>
                <a:tc>
                  <a:txBody>
                    <a:bodyPr/>
                    <a:lstStyle/>
                    <a:p>
                      <a:r>
                        <a:rPr b="1" sz="700">
                          <a:solidFill>
                            <a:srgbClr val="6D6E71"/>
                          </a:solidFill>
                          <a:latin typeface="Ariel"/>
                        </a:rPr>
                        <a:t>$0.0</a:t>
                      </a:r>
                    </a:p>
                  </a:txBody>
                  <a:tcPr>
                    <a:solidFill>
                      <a:srgbClr val="B3DAB4"/>
                    </a:solidFill>
                  </a:tcPr>
                </a:tc>
              </a:tr>
              <a:tr h="0">
                <a:tc>
                  <a:txBody>
                    <a:bodyPr/>
                    <a:lstStyle/>
                    <a:p>
                      <a:r>
                        <a:rPr sz="700">
                          <a:solidFill>
                            <a:srgbClr val="6D6E71"/>
                          </a:solidFill>
                          <a:latin typeface="Ariel"/>
                        </a:rPr>
                        <a:t>iphone 7</a:t>
                      </a:r>
                    </a:p>
                  </a:txBody>
                  <a:tcPr/>
                </a:tc>
                <a:tc>
                  <a:txBody>
                    <a:bodyPr/>
                    <a:lstStyle/>
                    <a:p>
                      <a:r>
                        <a:rPr b="1" sz="700">
                          <a:solidFill>
                            <a:srgbClr val="6D6E71"/>
                          </a:solidFill>
                          <a:latin typeface="Ariel"/>
                        </a:rPr>
                        <a:t>$22.91</a:t>
                      </a:r>
                    </a:p>
                  </a:txBody>
                  <a:tcPr>
                    <a:solidFill>
                      <a:srgbClr val="F6E7E7"/>
                    </a:solidFill>
                  </a:tcPr>
                </a:tc>
                <a:tc>
                  <a:txBody>
                    <a:bodyPr/>
                    <a:lstStyle/>
                    <a:p>
                      <a:r>
                        <a:rPr b="1" sz="700">
                          <a:solidFill>
                            <a:srgbClr val="6D6E71"/>
                          </a:solidFill>
                          <a:latin typeface="Ariel"/>
                        </a:rPr>
                        <a:t>$549.99</a:t>
                      </a:r>
                    </a:p>
                  </a:txBody>
                  <a:tcPr>
                    <a:solidFill>
                      <a:srgbClr val="F6E7E7"/>
                    </a:solidFill>
                  </a:tcPr>
                </a:tc>
                <a:tc>
                  <a:txBody>
                    <a:bodyPr/>
                    <a:lstStyle/>
                    <a:p>
                      <a:r>
                        <a:rPr b="1" sz="700">
                          <a:solidFill>
                            <a:srgbClr val="6D6E71"/>
                          </a:solidFill>
                          <a:latin typeface="Ariel"/>
                        </a:rPr>
                        <a:t>N/A</a:t>
                      </a:r>
                    </a:p>
                  </a:txBody>
                  <a:tcPr>
                    <a:solidFill>
                      <a:srgbClr val="F6E7E7"/>
                    </a:solidFill>
                  </a:tcPr>
                </a:tc>
                <a:tc>
                  <a:txBody>
                    <a:bodyPr/>
                    <a:lstStyle/>
                    <a:p>
                      <a:r>
                        <a:rPr b="1" sz="700">
                          <a:solidFill>
                            <a:srgbClr val="6D6E71"/>
                          </a:solidFill>
                          <a:latin typeface="Ariel"/>
                        </a:rPr>
                        <a:t>$22.92</a:t>
                      </a:r>
                    </a:p>
                  </a:txBody>
                  <a:tcPr>
                    <a:solidFill>
                      <a:srgbClr val="99CCFF"/>
                    </a:solidFill>
                  </a:tcPr>
                </a:tc>
                <a:tc>
                  <a:txBody>
                    <a:bodyPr/>
                    <a:lstStyle/>
                    <a:p>
                      <a:r>
                        <a:rPr b="1" sz="700">
                          <a:solidFill>
                            <a:srgbClr val="6D6E71"/>
                          </a:solidFill>
                          <a:latin typeface="Ariel"/>
                        </a:rPr>
                        <a:t>$549.99</a:t>
                      </a:r>
                    </a:p>
                  </a:txBody>
                  <a:tcPr>
                    <a:solidFill>
                      <a:srgbClr val="99CCFF"/>
                    </a:solidFill>
                  </a:tcPr>
                </a:tc>
                <a:tc>
                  <a:txBody>
                    <a:bodyPr/>
                    <a:lstStyle/>
                    <a:p>
                      <a:r>
                        <a:rPr b="1" sz="700">
                          <a:solidFill>
                            <a:srgbClr val="6D6E71"/>
                          </a:solidFill>
                          <a:latin typeface="Ariel"/>
                        </a:rPr>
                        <a:t>$0.0</a:t>
                      </a:r>
                    </a:p>
                  </a:txBody>
                  <a:tcPr>
                    <a:solidFill>
                      <a:srgbClr val="99CCFF"/>
                    </a:solidFill>
                  </a:tcPr>
                </a:tc>
                <a:tc>
                  <a:txBody>
                    <a:bodyPr/>
                    <a:lstStyle/>
                    <a:p>
                      <a:r>
                        <a:rPr b="1" sz="700">
                          <a:solidFill>
                            <a:srgbClr val="6D6E71"/>
                          </a:solidFill>
                          <a:latin typeface="Ariel"/>
                        </a:rPr>
                        <a:t>$22.0</a:t>
                      </a:r>
                    </a:p>
                  </a:txBody>
                  <a:tcPr>
                    <a:solidFill>
                      <a:srgbClr val="EDC2D9"/>
                    </a:solidFill>
                  </a:tcPr>
                </a:tc>
                <a:tc>
                  <a:txBody>
                    <a:bodyPr/>
                    <a:lstStyle/>
                    <a:p>
                      <a:r>
                        <a:rPr b="1" sz="700">
                          <a:solidFill>
                            <a:srgbClr val="6D6E71"/>
                          </a:solidFill>
                          <a:latin typeface="Ariel"/>
                        </a:rPr>
                        <a:t>$549.99</a:t>
                      </a:r>
                    </a:p>
                  </a:txBody>
                  <a:tcPr>
                    <a:solidFill>
                      <a:srgbClr val="EDC2D9"/>
                    </a:solidFill>
                  </a:tcPr>
                </a:tc>
                <a:tc>
                  <a:txBody>
                    <a:bodyPr/>
                    <a:lstStyle/>
                    <a:p>
                      <a:r>
                        <a:rPr b="1" sz="700">
                          <a:solidFill>
                            <a:srgbClr val="6D6E71"/>
                          </a:solidFill>
                          <a:latin typeface="Ariel"/>
                        </a:rPr>
                        <a:t>$21.99</a:t>
                      </a:r>
                    </a:p>
                  </a:txBody>
                  <a:tcPr>
                    <a:solidFill>
                      <a:srgbClr val="EDC2D9"/>
                    </a:solidFill>
                  </a:tcPr>
                </a:tc>
                <a:tc>
                  <a:txBody>
                    <a:bodyPr/>
                    <a:lstStyle/>
                    <a:p>
                      <a:r>
                        <a:rPr b="1" sz="700">
                          <a:solidFill>
                            <a:srgbClr val="6D6E71"/>
                          </a:solidFill>
                          <a:latin typeface="Ariel"/>
                        </a:rPr>
                        <a:t>$22.92</a:t>
                      </a:r>
                    </a:p>
                  </a:txBody>
                  <a:tcPr>
                    <a:solidFill>
                      <a:srgbClr val="B3DAB4"/>
                    </a:solidFill>
                  </a:tcPr>
                </a:tc>
                <a:tc>
                  <a:txBody>
                    <a:bodyPr/>
                    <a:lstStyle/>
                    <a:p>
                      <a:r>
                        <a:rPr b="1" sz="700">
                          <a:solidFill>
                            <a:srgbClr val="6D6E71"/>
                          </a:solidFill>
                          <a:latin typeface="Ariel"/>
                        </a:rPr>
                        <a:t>$549.99</a:t>
                      </a:r>
                    </a:p>
                  </a:txBody>
                  <a:tcPr>
                    <a:solidFill>
                      <a:srgbClr val="B3DAB4"/>
                    </a:solidFill>
                  </a:tcPr>
                </a:tc>
                <a:tc>
                  <a:txBody>
                    <a:bodyPr/>
                    <a:lstStyle/>
                    <a:p>
                      <a:r>
                        <a:rPr b="1" sz="700">
                          <a:solidFill>
                            <a:srgbClr val="6D6E71"/>
                          </a:solidFill>
                          <a:latin typeface="Ariel"/>
                        </a:rPr>
                        <a:t>$0.0</a:t>
                      </a:r>
                    </a:p>
                  </a:txBody>
                  <a:tcPr>
                    <a:solidFill>
                      <a:srgbClr val="B3DAB4"/>
                    </a:solidFill>
                  </a:tcPr>
                </a:tc>
              </a:tr>
              <a:tr h="0">
                <a:tc>
                  <a:txBody>
                    <a:bodyPr/>
                    <a:lstStyle/>
                    <a:p>
                      <a:r>
                        <a:rPr sz="700">
                          <a:solidFill>
                            <a:srgbClr val="6D6E71"/>
                          </a:solidFill>
                          <a:latin typeface="Ariel"/>
                        </a:rPr>
                        <a:t>iphone 7 plus</a:t>
                      </a:r>
                    </a:p>
                  </a:txBody>
                  <a:tcPr/>
                </a:tc>
                <a:tc>
                  <a:txBody>
                    <a:bodyPr/>
                    <a:lstStyle/>
                    <a:p>
                      <a:r>
                        <a:rPr b="1" sz="700">
                          <a:solidFill>
                            <a:srgbClr val="6D6E71"/>
                          </a:solidFill>
                          <a:latin typeface="Ariel"/>
                        </a:rPr>
                        <a:t>$27.91</a:t>
                      </a:r>
                    </a:p>
                  </a:txBody>
                  <a:tcPr>
                    <a:solidFill>
                      <a:srgbClr val="F6E7E7"/>
                    </a:solidFill>
                  </a:tcPr>
                </a:tc>
                <a:tc>
                  <a:txBody>
                    <a:bodyPr/>
                    <a:lstStyle/>
                    <a:p>
                      <a:r>
                        <a:rPr b="1" sz="700">
                          <a:solidFill>
                            <a:srgbClr val="6D6E71"/>
                          </a:solidFill>
                          <a:latin typeface="Ariel"/>
                        </a:rPr>
                        <a:t>$669.99</a:t>
                      </a:r>
                    </a:p>
                  </a:txBody>
                  <a:tcPr>
                    <a:solidFill>
                      <a:srgbClr val="F6E7E7"/>
                    </a:solidFill>
                  </a:tcPr>
                </a:tc>
                <a:tc>
                  <a:txBody>
                    <a:bodyPr/>
                    <a:lstStyle/>
                    <a:p>
                      <a:r>
                        <a:rPr b="1" sz="700">
                          <a:solidFill>
                            <a:srgbClr val="6D6E71"/>
                          </a:solidFill>
                          <a:latin typeface="Ariel"/>
                        </a:rPr>
                        <a:t>N/A</a:t>
                      </a:r>
                    </a:p>
                  </a:txBody>
                  <a:tcPr>
                    <a:solidFill>
                      <a:srgbClr val="F6E7E7"/>
                    </a:solidFill>
                  </a:tcPr>
                </a:tc>
                <a:tc>
                  <a:txBody>
                    <a:bodyPr/>
                    <a:lstStyle/>
                    <a:p>
                      <a:r>
                        <a:rPr b="1" sz="700">
                          <a:solidFill>
                            <a:srgbClr val="6D6E71"/>
                          </a:solidFill>
                          <a:latin typeface="Ariel"/>
                        </a:rPr>
                        <a:t>$27.92</a:t>
                      </a:r>
                    </a:p>
                  </a:txBody>
                  <a:tcPr>
                    <a:solidFill>
                      <a:srgbClr val="99CCFF"/>
                    </a:solidFill>
                  </a:tcPr>
                </a:tc>
                <a:tc>
                  <a:txBody>
                    <a:bodyPr/>
                    <a:lstStyle/>
                    <a:p>
                      <a:r>
                        <a:rPr b="1" sz="700">
                          <a:solidFill>
                            <a:srgbClr val="6D6E71"/>
                          </a:solidFill>
                          <a:latin typeface="Ariel"/>
                        </a:rPr>
                        <a:t>$669.99</a:t>
                      </a:r>
                    </a:p>
                  </a:txBody>
                  <a:tcPr>
                    <a:solidFill>
                      <a:srgbClr val="99CCFF"/>
                    </a:solidFill>
                  </a:tcPr>
                </a:tc>
                <a:tc>
                  <a:txBody>
                    <a:bodyPr/>
                    <a:lstStyle/>
                    <a:p>
                      <a:r>
                        <a:rPr b="1" sz="700">
                          <a:solidFill>
                            <a:srgbClr val="6D6E71"/>
                          </a:solidFill>
                          <a:latin typeface="Ariel"/>
                        </a:rPr>
                        <a:t>$0.0</a:t>
                      </a:r>
                    </a:p>
                  </a:txBody>
                  <a:tcPr>
                    <a:solidFill>
                      <a:srgbClr val="99CCFF"/>
                    </a:solidFill>
                  </a:tcPr>
                </a:tc>
                <a:tc>
                  <a:txBody>
                    <a:bodyPr/>
                    <a:lstStyle/>
                    <a:p>
                      <a:r>
                        <a:rPr b="1" sz="700">
                          <a:solidFill>
                            <a:srgbClr val="6D6E71"/>
                          </a:solidFill>
                          <a:latin typeface="Ariel"/>
                        </a:rPr>
                        <a:t>$26.0</a:t>
                      </a:r>
                    </a:p>
                  </a:txBody>
                  <a:tcPr>
                    <a:solidFill>
                      <a:srgbClr val="EDC2D9"/>
                    </a:solidFill>
                  </a:tcPr>
                </a:tc>
                <a:tc>
                  <a:txBody>
                    <a:bodyPr/>
                    <a:lstStyle/>
                    <a:p>
                      <a:r>
                        <a:rPr b="1" sz="700">
                          <a:solidFill>
                            <a:srgbClr val="6D6E71"/>
                          </a:solidFill>
                          <a:latin typeface="Ariel"/>
                        </a:rPr>
                        <a:t>$669.99</a:t>
                      </a:r>
                    </a:p>
                  </a:txBody>
                  <a:tcPr>
                    <a:solidFill>
                      <a:srgbClr val="EDC2D9"/>
                    </a:solidFill>
                  </a:tcPr>
                </a:tc>
                <a:tc>
                  <a:txBody>
                    <a:bodyPr/>
                    <a:lstStyle/>
                    <a:p>
                      <a:r>
                        <a:rPr b="1" sz="700">
                          <a:solidFill>
                            <a:srgbClr val="6D6E71"/>
                          </a:solidFill>
                          <a:latin typeface="Ariel"/>
                        </a:rPr>
                        <a:t>$45.99</a:t>
                      </a:r>
                    </a:p>
                  </a:txBody>
                  <a:tcPr>
                    <a:solidFill>
                      <a:srgbClr val="EDC2D9"/>
                    </a:solidFill>
                  </a:tcPr>
                </a:tc>
                <a:tc>
                  <a:txBody>
                    <a:bodyPr/>
                    <a:lstStyle/>
                    <a:p>
                      <a:r>
                        <a:rPr b="1" sz="700">
                          <a:solidFill>
                            <a:srgbClr val="6D6E71"/>
                          </a:solidFill>
                          <a:latin typeface="Ariel"/>
                        </a:rPr>
                        <a:t>$27.92</a:t>
                      </a:r>
                    </a:p>
                  </a:txBody>
                  <a:tcPr>
                    <a:solidFill>
                      <a:srgbClr val="B3DAB4"/>
                    </a:solidFill>
                  </a:tcPr>
                </a:tc>
                <a:tc>
                  <a:txBody>
                    <a:bodyPr/>
                    <a:lstStyle/>
                    <a:p>
                      <a:r>
                        <a:rPr b="1" sz="700">
                          <a:solidFill>
                            <a:srgbClr val="6D6E71"/>
                          </a:solidFill>
                          <a:latin typeface="Ariel"/>
                        </a:rPr>
                        <a:t>$669.99</a:t>
                      </a:r>
                    </a:p>
                  </a:txBody>
                  <a:tcPr>
                    <a:solidFill>
                      <a:srgbClr val="B3DAB4"/>
                    </a:solidFill>
                  </a:tcPr>
                </a:tc>
                <a:tc>
                  <a:txBody>
                    <a:bodyPr/>
                    <a:lstStyle/>
                    <a:p>
                      <a:r>
                        <a:rPr b="1" sz="700">
                          <a:solidFill>
                            <a:srgbClr val="6D6E71"/>
                          </a:solidFill>
                          <a:latin typeface="Ariel"/>
                        </a:rPr>
                        <a:t>$0.0</a:t>
                      </a:r>
                    </a:p>
                  </a:txBody>
                  <a:tcPr>
                    <a:solidFill>
                      <a:srgbClr val="B3DAB4"/>
                    </a:solidFill>
                  </a:tcPr>
                </a:tc>
              </a:tr>
              <a:tr h="0">
                <a:tc>
                  <a:txBody>
                    <a:bodyPr/>
                    <a:lstStyle/>
                    <a:p>
                      <a:r>
                        <a:rPr sz="700">
                          <a:solidFill>
                            <a:srgbClr val="6D6E71"/>
                          </a:solidFill>
                          <a:latin typeface="Ariel"/>
                        </a:rPr>
                        <a:t>iphone 6s plus</a:t>
                      </a:r>
                    </a:p>
                  </a:txBody>
                  <a:tcPr/>
                </a:tc>
                <a:tc>
                  <a:txBody>
                    <a:bodyPr/>
                    <a:lstStyle/>
                    <a:p>
                      <a:r>
                        <a:rPr b="1" sz="700">
                          <a:solidFill>
                            <a:srgbClr val="6D6E71"/>
                          </a:solidFill>
                          <a:latin typeface="Ariel"/>
                        </a:rPr>
                        <a:t>$22.91</a:t>
                      </a:r>
                    </a:p>
                  </a:txBody>
                  <a:tcPr>
                    <a:solidFill>
                      <a:srgbClr val="F6E7E7"/>
                    </a:solidFill>
                  </a:tcPr>
                </a:tc>
                <a:tc>
                  <a:txBody>
                    <a:bodyPr/>
                    <a:lstStyle/>
                    <a:p>
                      <a:r>
                        <a:rPr b="1" sz="700">
                          <a:solidFill>
                            <a:srgbClr val="6D6E71"/>
                          </a:solidFill>
                          <a:latin typeface="Ariel"/>
                        </a:rPr>
                        <a:t>$549.99</a:t>
                      </a:r>
                    </a:p>
                  </a:txBody>
                  <a:tcPr>
                    <a:solidFill>
                      <a:srgbClr val="F6E7E7"/>
                    </a:solidFill>
                  </a:tcPr>
                </a:tc>
                <a:tc>
                  <a:txBody>
                    <a:bodyPr/>
                    <a:lstStyle/>
                    <a:p>
                      <a:r>
                        <a:rPr b="1" sz="700">
                          <a:solidFill>
                            <a:srgbClr val="6D6E71"/>
                          </a:solidFill>
                          <a:latin typeface="Ariel"/>
                        </a:rPr>
                        <a:t>N/A</a:t>
                      </a:r>
                    </a:p>
                  </a:txBody>
                  <a:tcPr>
                    <a:solidFill>
                      <a:srgbClr val="F6E7E7"/>
                    </a:solidFill>
                  </a:tcPr>
                </a:tc>
                <a:tc>
                  <a:txBody>
                    <a:bodyPr/>
                    <a:lstStyle/>
                    <a:p>
                      <a:r>
                        <a:rPr b="1" sz="700">
                          <a:solidFill>
                            <a:srgbClr val="6D6E71"/>
                          </a:solidFill>
                          <a:latin typeface="Ariel"/>
                        </a:rPr>
                        <a:t>$22.92</a:t>
                      </a:r>
                    </a:p>
                  </a:txBody>
                  <a:tcPr>
                    <a:solidFill>
                      <a:srgbClr val="99CCFF"/>
                    </a:solidFill>
                  </a:tcPr>
                </a:tc>
                <a:tc>
                  <a:txBody>
                    <a:bodyPr/>
                    <a:lstStyle/>
                    <a:p>
                      <a:r>
                        <a:rPr b="1" sz="700">
                          <a:solidFill>
                            <a:srgbClr val="6D6E71"/>
                          </a:solidFill>
                          <a:latin typeface="Ariel"/>
                        </a:rPr>
                        <a:t>$549.99</a:t>
                      </a:r>
                    </a:p>
                  </a:txBody>
                  <a:tcPr>
                    <a:solidFill>
                      <a:srgbClr val="99CCFF"/>
                    </a:solidFill>
                  </a:tcPr>
                </a:tc>
                <a:tc>
                  <a:txBody>
                    <a:bodyPr/>
                    <a:lstStyle/>
                    <a:p>
                      <a:r>
                        <a:rPr b="1" sz="700">
                          <a:solidFill>
                            <a:srgbClr val="6D6E71"/>
                          </a:solidFill>
                          <a:latin typeface="Ariel"/>
                        </a:rPr>
                        <a:t>$0.0</a:t>
                      </a:r>
                    </a:p>
                  </a:txBody>
                  <a:tcPr>
                    <a:solidFill>
                      <a:srgbClr val="99CCFF"/>
                    </a:solidFill>
                  </a:tcPr>
                </a:tc>
                <a:tc>
                  <a:txBody>
                    <a:bodyPr/>
                    <a:lstStyle/>
                    <a:p>
                      <a:r>
                        <a:rPr b="1" sz="700">
                          <a:solidFill>
                            <a:srgbClr val="6D6E71"/>
                          </a:solidFill>
                          <a:latin typeface="Ariel"/>
                        </a:rPr>
                        <a:t>$22.0</a:t>
                      </a:r>
                    </a:p>
                  </a:txBody>
                  <a:tcPr>
                    <a:solidFill>
                      <a:srgbClr val="EDC2D9"/>
                    </a:solidFill>
                  </a:tcPr>
                </a:tc>
                <a:tc>
                  <a:txBody>
                    <a:bodyPr/>
                    <a:lstStyle/>
                    <a:p>
                      <a:r>
                        <a:rPr b="1" sz="700">
                          <a:solidFill>
                            <a:srgbClr val="6D6E71"/>
                          </a:solidFill>
                          <a:latin typeface="Ariel"/>
                        </a:rPr>
                        <a:t>$549.0</a:t>
                      </a:r>
                    </a:p>
                  </a:txBody>
                  <a:tcPr>
                    <a:solidFill>
                      <a:srgbClr val="EDC2D9"/>
                    </a:solidFill>
                  </a:tcPr>
                </a:tc>
                <a:tc>
                  <a:txBody>
                    <a:bodyPr/>
                    <a:lstStyle/>
                    <a:p>
                      <a:r>
                        <a:rPr b="1" sz="700">
                          <a:solidFill>
                            <a:srgbClr val="6D6E71"/>
                          </a:solidFill>
                          <a:latin typeface="Ariel"/>
                        </a:rPr>
                        <a:t>$21.99</a:t>
                      </a:r>
                    </a:p>
                  </a:txBody>
                  <a:tcPr>
                    <a:solidFill>
                      <a:srgbClr val="EDC2D9"/>
                    </a:solidFill>
                  </a:tcPr>
                </a:tc>
                <a:tc>
                  <a:txBody>
                    <a:bodyPr/>
                    <a:lstStyle/>
                    <a:p>
                      <a:r>
                        <a:rPr b="1" sz="700">
                          <a:solidFill>
                            <a:srgbClr val="6D6E71"/>
                          </a:solidFill>
                          <a:latin typeface="Ariel"/>
                        </a:rPr>
                        <a:t>$22.92</a:t>
                      </a:r>
                    </a:p>
                  </a:txBody>
                  <a:tcPr>
                    <a:solidFill>
                      <a:srgbClr val="B3DAB4"/>
                    </a:solidFill>
                  </a:tcPr>
                </a:tc>
                <a:tc>
                  <a:txBody>
                    <a:bodyPr/>
                    <a:lstStyle/>
                    <a:p>
                      <a:r>
                        <a:rPr b="1" sz="700">
                          <a:solidFill>
                            <a:srgbClr val="6D6E71"/>
                          </a:solidFill>
                          <a:latin typeface="Ariel"/>
                        </a:rPr>
                        <a:t>$549.99</a:t>
                      </a:r>
                    </a:p>
                  </a:txBody>
                  <a:tcPr>
                    <a:solidFill>
                      <a:srgbClr val="B3DAB4"/>
                    </a:solidFill>
                  </a:tcPr>
                </a:tc>
                <a:tc>
                  <a:txBody>
                    <a:bodyPr/>
                    <a:lstStyle/>
                    <a:p>
                      <a:r>
                        <a:rPr b="1" sz="700">
                          <a:solidFill>
                            <a:srgbClr val="6D6E71"/>
                          </a:solidFill>
                          <a:latin typeface="Ariel"/>
                        </a:rPr>
                        <a:t>$0.0</a:t>
                      </a:r>
                    </a:p>
                  </a:txBody>
                  <a:tcPr>
                    <a:solidFill>
                      <a:srgbClr val="B3DAB4"/>
                    </a:solidFill>
                  </a:tcPr>
                </a:tc>
              </a:tr>
              <a:tr h="0">
                <a:tc>
                  <a:txBody>
                    <a:bodyPr/>
                    <a:lstStyle/>
                    <a:p>
                      <a:r>
                        <a:rPr sz="700">
                          <a:solidFill>
                            <a:srgbClr val="6D6E71"/>
                          </a:solidFill>
                          <a:latin typeface="Ariel"/>
                        </a:rPr>
                        <a:t>iphone 6s</a:t>
                      </a:r>
                    </a:p>
                  </a:txBody>
                  <a:tcPr/>
                </a:tc>
                <a:tc>
                  <a:txBody>
                    <a:bodyPr/>
                    <a:lstStyle/>
                    <a:p>
                      <a:r>
                        <a:rPr b="1" sz="700">
                          <a:solidFill>
                            <a:srgbClr val="6D6E71"/>
                          </a:solidFill>
                          <a:latin typeface="Ariel"/>
                        </a:rPr>
                        <a:t>$18.74</a:t>
                      </a:r>
                    </a:p>
                  </a:txBody>
                  <a:tcPr>
                    <a:solidFill>
                      <a:srgbClr val="F6E7E7"/>
                    </a:solidFill>
                  </a:tcPr>
                </a:tc>
                <a:tc>
                  <a:txBody>
                    <a:bodyPr/>
                    <a:lstStyle/>
                    <a:p>
                      <a:r>
                        <a:rPr b="1" sz="700">
                          <a:solidFill>
                            <a:srgbClr val="6D6E71"/>
                          </a:solidFill>
                          <a:latin typeface="Ariel"/>
                        </a:rPr>
                        <a:t>$449.99</a:t>
                      </a:r>
                    </a:p>
                  </a:txBody>
                  <a:tcPr>
                    <a:solidFill>
                      <a:srgbClr val="F6E7E7"/>
                    </a:solidFill>
                  </a:tcPr>
                </a:tc>
                <a:tc>
                  <a:txBody>
                    <a:bodyPr/>
                    <a:lstStyle/>
                    <a:p>
                      <a:r>
                        <a:rPr b="1" sz="700">
                          <a:solidFill>
                            <a:srgbClr val="6D6E71"/>
                          </a:solidFill>
                          <a:latin typeface="Ariel"/>
                        </a:rPr>
                        <a:t>N/A</a:t>
                      </a:r>
                    </a:p>
                  </a:txBody>
                  <a:tcPr>
                    <a:solidFill>
                      <a:srgbClr val="F6E7E7"/>
                    </a:solidFill>
                  </a:tcPr>
                </a:tc>
                <a:tc>
                  <a:txBody>
                    <a:bodyPr/>
                    <a:lstStyle/>
                    <a:p>
                      <a:r>
                        <a:rPr b="1" sz="700">
                          <a:solidFill>
                            <a:srgbClr val="6D6E71"/>
                          </a:solidFill>
                          <a:latin typeface="Ariel"/>
                        </a:rPr>
                        <a:t>$18.75</a:t>
                      </a:r>
                    </a:p>
                  </a:txBody>
                  <a:tcPr>
                    <a:solidFill>
                      <a:srgbClr val="99CCFF"/>
                    </a:solidFill>
                  </a:tcPr>
                </a:tc>
                <a:tc>
                  <a:txBody>
                    <a:bodyPr/>
                    <a:lstStyle/>
                    <a:p>
                      <a:r>
                        <a:rPr b="1" sz="700">
                          <a:solidFill>
                            <a:srgbClr val="6D6E71"/>
                          </a:solidFill>
                          <a:latin typeface="Ariel"/>
                        </a:rPr>
                        <a:t>$449.99</a:t>
                      </a:r>
                    </a:p>
                  </a:txBody>
                  <a:tcPr>
                    <a:solidFill>
                      <a:srgbClr val="99CCFF"/>
                    </a:solidFill>
                  </a:tcPr>
                </a:tc>
                <a:tc>
                  <a:txBody>
                    <a:bodyPr/>
                    <a:lstStyle/>
                    <a:p>
                      <a:r>
                        <a:rPr b="1" sz="700">
                          <a:solidFill>
                            <a:srgbClr val="6D6E71"/>
                          </a:solidFill>
                          <a:latin typeface="Ariel"/>
                        </a:rPr>
                        <a:t>$0.0</a:t>
                      </a:r>
                    </a:p>
                  </a:txBody>
                  <a:tcPr>
                    <a:solidFill>
                      <a:srgbClr val="99CCFF"/>
                    </a:solidFill>
                  </a:tcPr>
                </a:tc>
                <a:tc>
                  <a:txBody>
                    <a:bodyPr/>
                    <a:lstStyle/>
                    <a:p>
                      <a:r>
                        <a:rPr b="1" sz="700">
                          <a:solidFill>
                            <a:srgbClr val="6D6E71"/>
                          </a:solidFill>
                          <a:latin typeface="Ariel"/>
                        </a:rPr>
                        <a:t>$18.0</a:t>
                      </a:r>
                    </a:p>
                  </a:txBody>
                  <a:tcPr>
                    <a:solidFill>
                      <a:srgbClr val="EDC2D9"/>
                    </a:solidFill>
                  </a:tcPr>
                </a:tc>
                <a:tc>
                  <a:txBody>
                    <a:bodyPr/>
                    <a:lstStyle/>
                    <a:p>
                      <a:r>
                        <a:rPr b="1" sz="700">
                          <a:solidFill>
                            <a:srgbClr val="6D6E71"/>
                          </a:solidFill>
                          <a:latin typeface="Ariel"/>
                        </a:rPr>
                        <a:t>$449.0</a:t>
                      </a:r>
                    </a:p>
                  </a:txBody>
                  <a:tcPr>
                    <a:solidFill>
                      <a:srgbClr val="EDC2D9"/>
                    </a:solidFill>
                  </a:tcPr>
                </a:tc>
                <a:tc>
                  <a:txBody>
                    <a:bodyPr/>
                    <a:lstStyle/>
                    <a:p>
                      <a:r>
                        <a:rPr b="1" sz="700">
                          <a:solidFill>
                            <a:srgbClr val="6D6E71"/>
                          </a:solidFill>
                          <a:latin typeface="Ariel"/>
                        </a:rPr>
                        <a:t>$17.99</a:t>
                      </a:r>
                    </a:p>
                  </a:txBody>
                  <a:tcPr>
                    <a:solidFill>
                      <a:srgbClr val="EDC2D9"/>
                    </a:solidFill>
                  </a:tcPr>
                </a:tc>
                <a:tc>
                  <a:txBody>
                    <a:bodyPr/>
                    <a:lstStyle/>
                    <a:p>
                      <a:r>
                        <a:rPr b="1" sz="700">
                          <a:solidFill>
                            <a:srgbClr val="6D6E71"/>
                          </a:solidFill>
                          <a:latin typeface="Ariel"/>
                        </a:rPr>
                        <a:t>$18.75</a:t>
                      </a:r>
                    </a:p>
                  </a:txBody>
                  <a:tcPr>
                    <a:solidFill>
                      <a:srgbClr val="B3DAB4"/>
                    </a:solidFill>
                  </a:tcPr>
                </a:tc>
                <a:tc>
                  <a:txBody>
                    <a:bodyPr/>
                    <a:lstStyle/>
                    <a:p>
                      <a:r>
                        <a:rPr b="1" sz="700">
                          <a:solidFill>
                            <a:srgbClr val="6D6E71"/>
                          </a:solidFill>
                          <a:latin typeface="Ariel"/>
                        </a:rPr>
                        <a:t>$449.99</a:t>
                      </a:r>
                    </a:p>
                  </a:txBody>
                  <a:tcPr>
                    <a:solidFill>
                      <a:srgbClr val="B3DAB4"/>
                    </a:solidFill>
                  </a:tcPr>
                </a:tc>
                <a:tc>
                  <a:txBody>
                    <a:bodyPr/>
                    <a:lstStyle/>
                    <a:p>
                      <a:r>
                        <a:rPr b="1" sz="700">
                          <a:solidFill>
                            <a:srgbClr val="6D6E71"/>
                          </a:solidFill>
                          <a:latin typeface="Ariel"/>
                        </a:rPr>
                        <a:t>$0.0</a:t>
                      </a:r>
                    </a:p>
                  </a:txBody>
                  <a:tcPr>
                    <a:solidFill>
                      <a:srgbClr val="B3DAB4"/>
                    </a:solidFill>
                  </a:tcPr>
                </a:tc>
              </a:tr>
              <a:tr h="0">
                <a:tc>
                  <a:txBody>
                    <a:bodyPr/>
                    <a:lstStyle/>
                    <a:p>
                      <a:r>
                        <a:rPr sz="700">
                          <a:solidFill>
                            <a:srgbClr val="6D6E71"/>
                          </a:solidFill>
                          <a:latin typeface="Ariel"/>
                        </a:rPr>
                        <a:t>moto z2 force edition</a:t>
                      </a:r>
                    </a:p>
                  </a:txBody>
                  <a:tcPr/>
                </a:tc>
                <a:tc>
                  <a:txBody>
                    <a:bodyPr/>
                    <a:lstStyle/>
                    <a:p>
                      <a:r>
                        <a:rPr b="1" sz="700">
                          <a:solidFill>
                            <a:srgbClr val="6D6E71"/>
                          </a:solidFill>
                          <a:latin typeface="Ariel"/>
                        </a:rPr>
                        <a:t>$31.5</a:t>
                      </a:r>
                    </a:p>
                  </a:txBody>
                  <a:tcPr>
                    <a:solidFill>
                      <a:srgbClr val="F6E7E7"/>
                    </a:solidFill>
                  </a:tcPr>
                </a:tc>
                <a:tc>
                  <a:txBody>
                    <a:bodyPr/>
                    <a:lstStyle/>
                    <a:p>
                      <a:r>
                        <a:rPr b="1" sz="700">
                          <a:solidFill>
                            <a:srgbClr val="6D6E71"/>
                          </a:solidFill>
                          <a:latin typeface="Ariel"/>
                        </a:rPr>
                        <a:t>$756.0</a:t>
                      </a:r>
                    </a:p>
                  </a:txBody>
                  <a:tcPr>
                    <a:solidFill>
                      <a:srgbClr val="F6E7E7"/>
                    </a:solidFill>
                  </a:tcPr>
                </a:tc>
                <a:tc>
                  <a:txBody>
                    <a:bodyPr/>
                    <a:lstStyle/>
                    <a:p>
                      <a:r>
                        <a:rPr b="1" sz="700">
                          <a:solidFill>
                            <a:srgbClr val="6D6E71"/>
                          </a:solidFill>
                          <a:latin typeface="Ariel"/>
                        </a:rPr>
                        <a:t>N/A</a:t>
                      </a:r>
                    </a:p>
                  </a:txBody>
                  <a:tcPr>
                    <a:solidFill>
                      <a:srgbClr val="F6E7E7"/>
                    </a:solidFill>
                  </a:tcPr>
                </a:tc>
                <a:tc>
                  <a:txBody>
                    <a:bodyPr/>
                    <a:lstStyle/>
                    <a:p>
                      <a:r>
                        <a:rPr b="1" sz="700">
                          <a:solidFill>
                            <a:srgbClr val="6D6E71"/>
                          </a:solidFill>
                          <a:latin typeface="Ariel"/>
                        </a:rPr>
                        <a:t>$25.63</a:t>
                      </a:r>
                    </a:p>
                  </a:txBody>
                  <a:tcPr>
                    <a:solidFill>
                      <a:srgbClr val="99CCFF"/>
                    </a:solidFill>
                  </a:tcPr>
                </a:tc>
                <a:tc>
                  <a:txBody>
                    <a:bodyPr/>
                    <a:lstStyle/>
                    <a:p>
                      <a:r>
                        <a:rPr b="1" sz="700">
                          <a:solidFill>
                            <a:srgbClr val="6D6E71"/>
                          </a:solidFill>
                          <a:latin typeface="Ariel"/>
                        </a:rPr>
                        <a:t>$614.99</a:t>
                      </a:r>
                    </a:p>
                  </a:txBody>
                  <a:tcPr>
                    <a:solidFill>
                      <a:srgbClr val="99CCFF"/>
                    </a:solidFill>
                  </a:tcPr>
                </a:tc>
                <a:tc>
                  <a:txBody>
                    <a:bodyPr/>
                    <a:lstStyle/>
                    <a:p>
                      <a:r>
                        <a:rPr b="1" sz="700">
                          <a:solidFill>
                            <a:srgbClr val="6D6E71"/>
                          </a:solidFill>
                          <a:latin typeface="Ariel"/>
                        </a:rPr>
                        <a:t>$0.0</a:t>
                      </a:r>
                    </a:p>
                  </a:txBody>
                  <a:tcPr>
                    <a:solidFill>
                      <a:srgbClr val="99CCFF"/>
                    </a:solidFill>
                  </a:tcPr>
                </a:tc>
                <a:tc>
                  <a:txBody>
                    <a:bodyPr/>
                    <a:lstStyle/>
                    <a:p>
                      <a:r>
                        <a:rPr b="1" sz="700">
                          <a:solidFill>
                            <a:srgbClr val="6D6E71"/>
                          </a:solidFill>
                          <a:latin typeface="Ariel"/>
                        </a:rPr>
                        <a:t>$15.0</a:t>
                      </a:r>
                    </a:p>
                  </a:txBody>
                  <a:tcPr>
                    <a:solidFill>
                      <a:srgbClr val="EDC2D9"/>
                    </a:solidFill>
                  </a:tcPr>
                </a:tc>
                <a:tc>
                  <a:txBody>
                    <a:bodyPr/>
                    <a:lstStyle/>
                    <a:p>
                      <a:r>
                        <a:rPr b="1" sz="700">
                          <a:solidFill>
                            <a:srgbClr val="6D6E71"/>
                          </a:solidFill>
                          <a:latin typeface="Ariel"/>
                        </a:rPr>
                        <a:t>$375.0</a:t>
                      </a:r>
                    </a:p>
                  </a:txBody>
                  <a:tcPr>
                    <a:solidFill>
                      <a:srgbClr val="EDC2D9"/>
                    </a:solidFill>
                  </a:tcPr>
                </a:tc>
                <a:tc>
                  <a:txBody>
                    <a:bodyPr/>
                    <a:lstStyle/>
                    <a:p>
                      <a:r>
                        <a:rPr b="1" sz="700">
                          <a:solidFill>
                            <a:srgbClr val="6D6E71"/>
                          </a:solidFill>
                          <a:latin typeface="Ariel"/>
                        </a:rPr>
                        <a:t>$15.0</a:t>
                      </a:r>
                    </a:p>
                  </a:txBody>
                  <a:tcPr>
                    <a:solidFill>
                      <a:srgbClr val="EDC2D9"/>
                    </a:solidFill>
                  </a:tcPr>
                </a:tc>
                <a:tc>
                  <a:txBody>
                    <a:bodyPr/>
                    <a:lstStyle/>
                    <a:p>
                      <a:r>
                        <a:rPr b="1" sz="700">
                          <a:solidFill>
                            <a:srgbClr val="6D6E71"/>
                          </a:solidFill>
                          <a:latin typeface="Ariel"/>
                        </a:rPr>
                        <a:t>$25.63</a:t>
                      </a:r>
                    </a:p>
                  </a:txBody>
                  <a:tcPr>
                    <a:solidFill>
                      <a:srgbClr val="B3DAB4"/>
                    </a:solidFill>
                  </a:tcPr>
                </a:tc>
                <a:tc>
                  <a:txBody>
                    <a:bodyPr/>
                    <a:lstStyle/>
                    <a:p>
                      <a:r>
                        <a:rPr b="1" sz="700">
                          <a:solidFill>
                            <a:srgbClr val="6D6E71"/>
                          </a:solidFill>
                          <a:latin typeface="Ariel"/>
                        </a:rPr>
                        <a:t>$614.99</a:t>
                      </a:r>
                    </a:p>
                  </a:txBody>
                  <a:tcPr>
                    <a:solidFill>
                      <a:srgbClr val="B3DAB4"/>
                    </a:solidFill>
                  </a:tcPr>
                </a:tc>
                <a:tc>
                  <a:txBody>
                    <a:bodyPr/>
                    <a:lstStyle/>
                    <a:p>
                      <a:r>
                        <a:rPr b="1" sz="700">
                          <a:solidFill>
                            <a:srgbClr val="6D6E71"/>
                          </a:solidFill>
                          <a:latin typeface="Ariel"/>
                        </a:rPr>
                        <a:t>$0.0</a:t>
                      </a:r>
                    </a:p>
                  </a:txBody>
                  <a:tcPr>
                    <a:solidFill>
                      <a:srgbClr val="B3DAB4"/>
                    </a:solidFill>
                  </a:tcPr>
                </a:tc>
              </a:tr>
              <a:tr h="0">
                <a:tc>
                  <a:txBody>
                    <a:bodyPr/>
                    <a:lstStyle/>
                    <a:p>
                      <a:r>
                        <a:rPr sz="700">
                          <a:solidFill>
                            <a:srgbClr val="6D6E71"/>
                          </a:solidFill>
                          <a:latin typeface="Ariel"/>
                        </a:rPr>
                        <a:t>galaxy s7</a:t>
                      </a:r>
                    </a:p>
                  </a:txBody>
                  <a:tcPr/>
                </a:tc>
                <a:tc>
                  <a:txBody>
                    <a:bodyPr/>
                    <a:lstStyle/>
                    <a:p>
                      <a:r>
                        <a:rPr b="1" sz="700">
                          <a:solidFill>
                            <a:srgbClr val="6D6E71"/>
                          </a:solidFill>
                          <a:latin typeface="Ariel"/>
                        </a:rPr>
                        <a:t>$20.0</a:t>
                      </a:r>
                    </a:p>
                  </a:txBody>
                  <a:tcPr>
                    <a:solidFill>
                      <a:srgbClr val="F6E7E7"/>
                    </a:solidFill>
                  </a:tcPr>
                </a:tc>
                <a:tc>
                  <a:txBody>
                    <a:bodyPr/>
                    <a:lstStyle/>
                    <a:p>
                      <a:r>
                        <a:rPr b="1" sz="700">
                          <a:solidFill>
                            <a:srgbClr val="6D6E71"/>
                          </a:solidFill>
                          <a:latin typeface="Ariel"/>
                        </a:rPr>
                        <a:t>$480.0</a:t>
                      </a:r>
                    </a:p>
                  </a:txBody>
                  <a:tcPr>
                    <a:solidFill>
                      <a:srgbClr val="F6E7E7"/>
                    </a:solidFill>
                  </a:tcPr>
                </a:tc>
                <a:tc>
                  <a:txBody>
                    <a:bodyPr/>
                    <a:lstStyle/>
                    <a:p>
                      <a:r>
                        <a:rPr b="1" sz="700">
                          <a:solidFill>
                            <a:srgbClr val="6D6E71"/>
                          </a:solidFill>
                          <a:latin typeface="Ariel"/>
                        </a:rPr>
                        <a:t>N/A</a:t>
                      </a:r>
                    </a:p>
                  </a:txBody>
                  <a:tcPr>
                    <a:solidFill>
                      <a:srgbClr val="F6E7E7"/>
                    </a:solidFill>
                  </a:tcPr>
                </a:tc>
                <a:tc>
                  <a:txBody>
                    <a:bodyPr/>
                    <a:lstStyle/>
                    <a:p>
                      <a:r>
                        <a:rPr b="1" sz="700">
                          <a:solidFill>
                            <a:srgbClr val="6D6E71"/>
                          </a:solidFill>
                          <a:latin typeface="Ariel"/>
                        </a:rPr>
                        <a:t>$20.0</a:t>
                      </a:r>
                    </a:p>
                  </a:txBody>
                  <a:tcPr>
                    <a:solidFill>
                      <a:srgbClr val="99CCFF"/>
                    </a:solidFill>
                  </a:tcPr>
                </a:tc>
                <a:tc>
                  <a:txBody>
                    <a:bodyPr/>
                    <a:lstStyle/>
                    <a:p>
                      <a:r>
                        <a:rPr b="1" sz="700">
                          <a:solidFill>
                            <a:srgbClr val="6D6E71"/>
                          </a:solidFill>
                          <a:latin typeface="Ariel"/>
                        </a:rPr>
                        <a:t>$479.99</a:t>
                      </a:r>
                    </a:p>
                  </a:txBody>
                  <a:tcPr>
                    <a:solidFill>
                      <a:srgbClr val="99CCFF"/>
                    </a:solidFill>
                  </a:tcPr>
                </a:tc>
                <a:tc>
                  <a:txBody>
                    <a:bodyPr/>
                    <a:lstStyle/>
                    <a:p>
                      <a:r>
                        <a:rPr b="1" sz="700">
                          <a:solidFill>
                            <a:srgbClr val="6D6E71"/>
                          </a:solidFill>
                          <a:latin typeface="Ariel"/>
                        </a:rPr>
                        <a:t>$0.0</a:t>
                      </a:r>
                    </a:p>
                  </a:txBody>
                  <a:tcPr>
                    <a:solidFill>
                      <a:srgbClr val="99CCFF"/>
                    </a:solidFill>
                  </a:tcPr>
                </a:tc>
                <a:tc>
                  <a:txBody>
                    <a:bodyPr/>
                    <a:lstStyle/>
                    <a:p>
                      <a:r>
                        <a:rPr sz="700">
                          <a:latin typeface="Ariel"/>
                        </a:rPr>
                        <a:t> </a:t>
                      </a:r>
                    </a:p>
                  </a:txBody>
                  <a:tcPr>
                    <a:solidFill>
                      <a:srgbClr val="BFBFBF"/>
                    </a:solidFill>
                  </a:tcPr>
                </a:tc>
                <a:tc>
                  <a:txBody>
                    <a:bodyPr/>
                    <a:lstStyle/>
                    <a:p>
                      <a:r>
                        <a:rPr sz="700">
                          <a:latin typeface="Ariel"/>
                        </a:rPr>
                        <a:t> </a:t>
                      </a:r>
                    </a:p>
                  </a:txBody>
                  <a:tcPr>
                    <a:solidFill>
                      <a:srgbClr val="BFBFBF"/>
                    </a:solidFill>
                  </a:tcPr>
                </a:tc>
                <a:tc>
                  <a:txBody>
                    <a:bodyPr/>
                    <a:lstStyle/>
                    <a:p>
                      <a:r>
                        <a:rPr sz="700">
                          <a:latin typeface="Ariel"/>
                        </a:rPr>
                        <a:t> </a:t>
                      </a:r>
                    </a:p>
                  </a:txBody>
                  <a:tcPr>
                    <a:solidFill>
                      <a:srgbClr val="BFBFBF"/>
                    </a:solidFill>
                  </a:tcPr>
                </a:tc>
                <a:tc>
                  <a:txBody>
                    <a:bodyPr/>
                    <a:lstStyle/>
                    <a:p>
                      <a:r>
                        <a:rPr b="1" sz="700">
                          <a:solidFill>
                            <a:srgbClr val="6D6E71"/>
                          </a:solidFill>
                          <a:latin typeface="Ariel"/>
                        </a:rPr>
                        <a:t>$20.0</a:t>
                      </a:r>
                    </a:p>
                  </a:txBody>
                  <a:tcPr>
                    <a:solidFill>
                      <a:srgbClr val="B3DAB4"/>
                    </a:solidFill>
                  </a:tcPr>
                </a:tc>
                <a:tc>
                  <a:txBody>
                    <a:bodyPr/>
                    <a:lstStyle/>
                    <a:p>
                      <a:r>
                        <a:rPr b="1" sz="700">
                          <a:solidFill>
                            <a:srgbClr val="6D6E71"/>
                          </a:solidFill>
                          <a:latin typeface="Ariel"/>
                        </a:rPr>
                        <a:t>$479.99</a:t>
                      </a:r>
                    </a:p>
                  </a:txBody>
                  <a:tcPr>
                    <a:solidFill>
                      <a:srgbClr val="B3DAB4"/>
                    </a:solidFill>
                  </a:tcPr>
                </a:tc>
                <a:tc>
                  <a:txBody>
                    <a:bodyPr/>
                    <a:lstStyle/>
                    <a:p>
                      <a:r>
                        <a:rPr b="1" sz="700">
                          <a:solidFill>
                            <a:srgbClr val="6D6E71"/>
                          </a:solidFill>
                          <a:latin typeface="Ariel"/>
                        </a:rPr>
                        <a:t>$0.0</a:t>
                      </a:r>
                    </a:p>
                  </a:txBody>
                  <a:tcPr>
                    <a:solidFill>
                      <a:srgbClr val="B3DAB4"/>
                    </a:solidFill>
                  </a:tcPr>
                </a:tc>
              </a:tr>
              <a:tr h="0">
                <a:tc>
                  <a:txBody>
                    <a:bodyPr/>
                    <a:lstStyle/>
                    <a:p>
                      <a:r>
                        <a:rPr sz="700">
                          <a:solidFill>
                            <a:srgbClr val="6D6E71"/>
                          </a:solidFill>
                          <a:latin typeface="Ariel"/>
                        </a:rPr>
                        <a:t>google pixel</a:t>
                      </a:r>
                    </a:p>
                  </a:txBody>
                  <a:tcPr/>
                </a:tc>
                <a:tc>
                  <a:txBody>
                    <a:bodyPr/>
                    <a:lstStyle/>
                    <a:p>
                      <a:r>
                        <a:rPr b="1" sz="700">
                          <a:solidFill>
                            <a:srgbClr val="6D6E71"/>
                          </a:solidFill>
                          <a:latin typeface="Ariel"/>
                        </a:rPr>
                        <a:t>$27.08</a:t>
                      </a:r>
                    </a:p>
                  </a:txBody>
                  <a:tcPr>
                    <a:solidFill>
                      <a:srgbClr val="F6E7E7"/>
                    </a:solidFill>
                  </a:tcPr>
                </a:tc>
                <a:tc>
                  <a:txBody>
                    <a:bodyPr/>
                    <a:lstStyle/>
                    <a:p>
                      <a:r>
                        <a:rPr b="1" sz="700">
                          <a:solidFill>
                            <a:srgbClr val="6D6E71"/>
                          </a:solidFill>
                          <a:latin typeface="Ariel"/>
                        </a:rPr>
                        <a:t>$649.99</a:t>
                      </a:r>
                    </a:p>
                  </a:txBody>
                  <a:tcPr>
                    <a:solidFill>
                      <a:srgbClr val="F6E7E7"/>
                    </a:solidFill>
                  </a:tcPr>
                </a:tc>
                <a:tc>
                  <a:txBody>
                    <a:bodyPr/>
                    <a:lstStyle/>
                    <a:p>
                      <a:r>
                        <a:rPr b="1" sz="700">
                          <a:solidFill>
                            <a:srgbClr val="6D6E71"/>
                          </a:solidFill>
                          <a:latin typeface="Ariel"/>
                        </a:rPr>
                        <a:t>N/A</a:t>
                      </a:r>
                    </a:p>
                  </a:txBody>
                  <a:tcPr>
                    <a:solidFill>
                      <a:srgbClr val="F6E7E7"/>
                    </a:solidFill>
                  </a:tcPr>
                </a:tc>
                <a:tc>
                  <a:txBody>
                    <a:bodyPr/>
                    <a:lstStyle/>
                    <a:p>
                      <a:r>
                        <a:rPr sz="700">
                          <a:latin typeface="Ariel"/>
                        </a:rPr>
                        <a:t> </a:t>
                      </a:r>
                    </a:p>
                  </a:txBody>
                  <a:tcPr>
                    <a:solidFill>
                      <a:srgbClr val="BFBFBF"/>
                    </a:solidFill>
                  </a:tcPr>
                </a:tc>
                <a:tc>
                  <a:txBody>
                    <a:bodyPr/>
                    <a:lstStyle/>
                    <a:p>
                      <a:r>
                        <a:rPr sz="700">
                          <a:latin typeface="Ariel"/>
                        </a:rPr>
                        <a:t> </a:t>
                      </a:r>
                    </a:p>
                  </a:txBody>
                  <a:tcPr>
                    <a:solidFill>
                      <a:srgbClr val="BFBFBF"/>
                    </a:solidFill>
                  </a:tcPr>
                </a:tc>
                <a:tc>
                  <a:txBody>
                    <a:bodyPr/>
                    <a:lstStyle/>
                    <a:p>
                      <a:r>
                        <a:rPr sz="700">
                          <a:latin typeface="Ariel"/>
                        </a:rPr>
                        <a:t> </a:t>
                      </a:r>
                    </a:p>
                  </a:txBody>
                  <a:tcPr>
                    <a:solidFill>
                      <a:srgbClr val="BFBFBF"/>
                    </a:solidFill>
                  </a:tcPr>
                </a:tc>
                <a:tc>
                  <a:txBody>
                    <a:bodyPr/>
                    <a:lstStyle/>
                    <a:p>
                      <a:r>
                        <a:rPr sz="700">
                          <a:latin typeface="Ariel"/>
                        </a:rPr>
                        <a:t> </a:t>
                      </a:r>
                    </a:p>
                  </a:txBody>
                  <a:tcPr>
                    <a:solidFill>
                      <a:srgbClr val="BFBFBF"/>
                    </a:solidFill>
                  </a:tcPr>
                </a:tc>
                <a:tc>
                  <a:txBody>
                    <a:bodyPr/>
                    <a:lstStyle/>
                    <a:p>
                      <a:r>
                        <a:rPr sz="700">
                          <a:latin typeface="Ariel"/>
                        </a:rPr>
                        <a:t> </a:t>
                      </a:r>
                    </a:p>
                  </a:txBody>
                  <a:tcPr>
                    <a:solidFill>
                      <a:srgbClr val="BFBFBF"/>
                    </a:solidFill>
                  </a:tcPr>
                </a:tc>
                <a:tc>
                  <a:txBody>
                    <a:bodyPr/>
                    <a:lstStyle/>
                    <a:p>
                      <a:r>
                        <a:rPr sz="700">
                          <a:latin typeface="Ariel"/>
                        </a:rPr>
                        <a:t> </a:t>
                      </a:r>
                    </a:p>
                  </a:txBody>
                  <a:tcPr>
                    <a:solidFill>
                      <a:srgbClr val="BFBFBF"/>
                    </a:solidFill>
                  </a:tcPr>
                </a:tc>
                <a:tc>
                  <a:txBody>
                    <a:bodyPr/>
                    <a:lstStyle/>
                    <a:p>
                      <a:r>
                        <a:rPr sz="700">
                          <a:latin typeface="Ariel"/>
                        </a:rPr>
                        <a:t> </a:t>
                      </a:r>
                    </a:p>
                  </a:txBody>
                  <a:tcPr>
                    <a:solidFill>
                      <a:srgbClr val="BFBFBF"/>
                    </a:solidFill>
                  </a:tcPr>
                </a:tc>
                <a:tc>
                  <a:txBody>
                    <a:bodyPr/>
                    <a:lstStyle/>
                    <a:p>
                      <a:r>
                        <a:rPr sz="700">
                          <a:latin typeface="Ariel"/>
                        </a:rPr>
                        <a:t> </a:t>
                      </a:r>
                    </a:p>
                  </a:txBody>
                  <a:tcPr>
                    <a:solidFill>
                      <a:srgbClr val="BFBFBF"/>
                    </a:solidFill>
                  </a:tcPr>
                </a:tc>
                <a:tc>
                  <a:txBody>
                    <a:bodyPr/>
                    <a:lstStyle/>
                    <a:p>
                      <a:r>
                        <a:rPr sz="700">
                          <a:latin typeface="Ariel"/>
                        </a:rPr>
                        <a:t> </a:t>
                      </a:r>
                    </a:p>
                  </a:txBody>
                  <a:tcPr>
                    <a:solidFill>
                      <a:srgbClr val="BFBFBF"/>
                    </a:solidFill>
                  </a:tcPr>
                </a:tc>
              </a:tr>
              <a:tr h="0">
                <a:tc>
                  <a:txBody>
                    <a:bodyPr/>
                    <a:lstStyle/>
                    <a:p>
                      <a:r>
                        <a:rPr sz="700">
                          <a:solidFill>
                            <a:srgbClr val="6D6E71"/>
                          </a:solidFill>
                          <a:latin typeface="Ariel"/>
                        </a:rPr>
                        <a:t>google pixel xl</a:t>
                      </a:r>
                    </a:p>
                  </a:txBody>
                  <a:tcPr/>
                </a:tc>
                <a:tc>
                  <a:txBody>
                    <a:bodyPr/>
                    <a:lstStyle/>
                    <a:p>
                      <a:r>
                        <a:rPr b="1" sz="700">
                          <a:solidFill>
                            <a:srgbClr val="6D6E71"/>
                          </a:solidFill>
                          <a:latin typeface="Ariel"/>
                        </a:rPr>
                        <a:t>$27.91</a:t>
                      </a:r>
                    </a:p>
                  </a:txBody>
                  <a:tcPr>
                    <a:solidFill>
                      <a:srgbClr val="F6E7E7"/>
                    </a:solidFill>
                  </a:tcPr>
                </a:tc>
                <a:tc>
                  <a:txBody>
                    <a:bodyPr/>
                    <a:lstStyle/>
                    <a:p>
                      <a:r>
                        <a:rPr b="1" sz="700">
                          <a:solidFill>
                            <a:srgbClr val="6D6E71"/>
                          </a:solidFill>
                          <a:latin typeface="Ariel"/>
                        </a:rPr>
                        <a:t>$669.99</a:t>
                      </a:r>
                    </a:p>
                  </a:txBody>
                  <a:tcPr>
                    <a:solidFill>
                      <a:srgbClr val="F6E7E7"/>
                    </a:solidFill>
                  </a:tcPr>
                </a:tc>
                <a:tc>
                  <a:txBody>
                    <a:bodyPr/>
                    <a:lstStyle/>
                    <a:p>
                      <a:r>
                        <a:rPr b="1" sz="700">
                          <a:solidFill>
                            <a:srgbClr val="6D6E71"/>
                          </a:solidFill>
                          <a:latin typeface="Ariel"/>
                        </a:rPr>
                        <a:t>N/A</a:t>
                      </a:r>
                    </a:p>
                  </a:txBody>
                  <a:tcPr>
                    <a:solidFill>
                      <a:srgbClr val="F6E7E7"/>
                    </a:solidFill>
                  </a:tcPr>
                </a:tc>
                <a:tc>
                  <a:txBody>
                    <a:bodyPr/>
                    <a:lstStyle/>
                    <a:p>
                      <a:r>
                        <a:rPr sz="700">
                          <a:latin typeface="Ariel"/>
                        </a:rPr>
                        <a:t> </a:t>
                      </a:r>
                    </a:p>
                  </a:txBody>
                  <a:tcPr>
                    <a:solidFill>
                      <a:srgbClr val="BFBFBF"/>
                    </a:solidFill>
                  </a:tcPr>
                </a:tc>
                <a:tc>
                  <a:txBody>
                    <a:bodyPr/>
                    <a:lstStyle/>
                    <a:p>
                      <a:r>
                        <a:rPr sz="700">
                          <a:latin typeface="Ariel"/>
                        </a:rPr>
                        <a:t> </a:t>
                      </a:r>
                    </a:p>
                  </a:txBody>
                  <a:tcPr>
                    <a:solidFill>
                      <a:srgbClr val="BFBFBF"/>
                    </a:solidFill>
                  </a:tcPr>
                </a:tc>
                <a:tc>
                  <a:txBody>
                    <a:bodyPr/>
                    <a:lstStyle/>
                    <a:p>
                      <a:r>
                        <a:rPr sz="700">
                          <a:latin typeface="Ariel"/>
                        </a:rPr>
                        <a:t> </a:t>
                      </a:r>
                    </a:p>
                  </a:txBody>
                  <a:tcPr>
                    <a:solidFill>
                      <a:srgbClr val="BFBFBF"/>
                    </a:solidFill>
                  </a:tcPr>
                </a:tc>
                <a:tc>
                  <a:txBody>
                    <a:bodyPr/>
                    <a:lstStyle/>
                    <a:p>
                      <a:r>
                        <a:rPr sz="700">
                          <a:latin typeface="Ariel"/>
                        </a:rPr>
                        <a:t> </a:t>
                      </a:r>
                    </a:p>
                  </a:txBody>
                  <a:tcPr>
                    <a:solidFill>
                      <a:srgbClr val="BFBFBF"/>
                    </a:solidFill>
                  </a:tcPr>
                </a:tc>
                <a:tc>
                  <a:txBody>
                    <a:bodyPr/>
                    <a:lstStyle/>
                    <a:p>
                      <a:r>
                        <a:rPr sz="700">
                          <a:latin typeface="Ariel"/>
                        </a:rPr>
                        <a:t> </a:t>
                      </a:r>
                    </a:p>
                  </a:txBody>
                  <a:tcPr>
                    <a:solidFill>
                      <a:srgbClr val="BFBFBF"/>
                    </a:solidFill>
                  </a:tcPr>
                </a:tc>
                <a:tc>
                  <a:txBody>
                    <a:bodyPr/>
                    <a:lstStyle/>
                    <a:p>
                      <a:r>
                        <a:rPr sz="700">
                          <a:latin typeface="Ariel"/>
                        </a:rPr>
                        <a:t> </a:t>
                      </a:r>
                    </a:p>
                  </a:txBody>
                  <a:tcPr>
                    <a:solidFill>
                      <a:srgbClr val="BFBFBF"/>
                    </a:solidFill>
                  </a:tcPr>
                </a:tc>
                <a:tc>
                  <a:txBody>
                    <a:bodyPr/>
                    <a:lstStyle/>
                    <a:p>
                      <a:r>
                        <a:rPr sz="700">
                          <a:latin typeface="Ariel"/>
                        </a:rPr>
                        <a:t> </a:t>
                      </a:r>
                    </a:p>
                  </a:txBody>
                  <a:tcPr>
                    <a:solidFill>
                      <a:srgbClr val="BFBFBF"/>
                    </a:solidFill>
                  </a:tcPr>
                </a:tc>
                <a:tc>
                  <a:txBody>
                    <a:bodyPr/>
                    <a:lstStyle/>
                    <a:p>
                      <a:r>
                        <a:rPr sz="700">
                          <a:latin typeface="Ariel"/>
                        </a:rPr>
                        <a:t> </a:t>
                      </a:r>
                    </a:p>
                  </a:txBody>
                  <a:tcPr>
                    <a:solidFill>
                      <a:srgbClr val="BFBFBF"/>
                    </a:solidFill>
                  </a:tcPr>
                </a:tc>
                <a:tc>
                  <a:txBody>
                    <a:bodyPr/>
                    <a:lstStyle/>
                    <a:p>
                      <a:r>
                        <a:rPr sz="700">
                          <a:latin typeface="Ariel"/>
                        </a:rPr>
                        <a:t> </a:t>
                      </a:r>
                    </a:p>
                  </a:txBody>
                  <a:tcPr>
                    <a:solidFill>
                      <a:srgbClr val="BFBFBF"/>
                    </a:solidFill>
                  </a:tcPr>
                </a:tc>
              </a:tr>
              <a:tr h="0">
                <a:tc>
                  <a:txBody>
                    <a:bodyPr/>
                    <a:lstStyle/>
                    <a:p>
                      <a:r>
                        <a:rPr sz="700">
                          <a:solidFill>
                            <a:srgbClr val="6D6E71"/>
                          </a:solidFill>
                          <a:latin typeface="Ariel"/>
                        </a:rPr>
                        <a:t>google pixel 2xl</a:t>
                      </a:r>
                    </a:p>
                  </a:txBody>
                  <a:tcPr/>
                </a:tc>
                <a:tc>
                  <a:txBody>
                    <a:bodyPr/>
                    <a:lstStyle/>
                    <a:p>
                      <a:r>
                        <a:rPr b="1" sz="700">
                          <a:solidFill>
                            <a:srgbClr val="6D6E71"/>
                          </a:solidFill>
                          <a:latin typeface="Ariel"/>
                        </a:rPr>
                        <a:t>$35.41</a:t>
                      </a:r>
                    </a:p>
                  </a:txBody>
                  <a:tcPr>
                    <a:solidFill>
                      <a:srgbClr val="F6E7E7"/>
                    </a:solidFill>
                  </a:tcPr>
                </a:tc>
                <a:tc>
                  <a:txBody>
                    <a:bodyPr/>
                    <a:lstStyle/>
                    <a:p>
                      <a:r>
                        <a:rPr b="1" sz="700">
                          <a:solidFill>
                            <a:srgbClr val="6D6E71"/>
                          </a:solidFill>
                          <a:latin typeface="Ariel"/>
                        </a:rPr>
                        <a:t>$849.99</a:t>
                      </a:r>
                    </a:p>
                  </a:txBody>
                  <a:tcPr>
                    <a:solidFill>
                      <a:srgbClr val="F6E7E7"/>
                    </a:solidFill>
                  </a:tcPr>
                </a:tc>
                <a:tc>
                  <a:txBody>
                    <a:bodyPr/>
                    <a:lstStyle/>
                    <a:p>
                      <a:r>
                        <a:rPr b="1" sz="700">
                          <a:solidFill>
                            <a:srgbClr val="6D6E71"/>
                          </a:solidFill>
                          <a:latin typeface="Ariel"/>
                        </a:rPr>
                        <a:t>N/A</a:t>
                      </a:r>
                    </a:p>
                  </a:txBody>
                  <a:tcPr>
                    <a:solidFill>
                      <a:srgbClr val="F6E7E7"/>
                    </a:solidFill>
                  </a:tcPr>
                </a:tc>
                <a:tc>
                  <a:txBody>
                    <a:bodyPr/>
                    <a:lstStyle/>
                    <a:p>
                      <a:r>
                        <a:rPr sz="700">
                          <a:latin typeface="Ariel"/>
                        </a:rPr>
                        <a:t> </a:t>
                      </a:r>
                    </a:p>
                  </a:txBody>
                  <a:tcPr>
                    <a:solidFill>
                      <a:srgbClr val="BFBFBF"/>
                    </a:solidFill>
                  </a:tcPr>
                </a:tc>
                <a:tc>
                  <a:txBody>
                    <a:bodyPr/>
                    <a:lstStyle/>
                    <a:p>
                      <a:r>
                        <a:rPr sz="700">
                          <a:latin typeface="Ariel"/>
                        </a:rPr>
                        <a:t> </a:t>
                      </a:r>
                    </a:p>
                  </a:txBody>
                  <a:tcPr>
                    <a:solidFill>
                      <a:srgbClr val="BFBFBF"/>
                    </a:solidFill>
                  </a:tcPr>
                </a:tc>
                <a:tc>
                  <a:txBody>
                    <a:bodyPr/>
                    <a:lstStyle/>
                    <a:p>
                      <a:r>
                        <a:rPr sz="700">
                          <a:latin typeface="Ariel"/>
                        </a:rPr>
                        <a:t> </a:t>
                      </a:r>
                    </a:p>
                  </a:txBody>
                  <a:tcPr>
                    <a:solidFill>
                      <a:srgbClr val="BFBFBF"/>
                    </a:solidFill>
                  </a:tcPr>
                </a:tc>
                <a:tc>
                  <a:txBody>
                    <a:bodyPr/>
                    <a:lstStyle/>
                    <a:p>
                      <a:r>
                        <a:rPr sz="700">
                          <a:latin typeface="Ariel"/>
                        </a:rPr>
                        <a:t> </a:t>
                      </a:r>
                    </a:p>
                  </a:txBody>
                  <a:tcPr>
                    <a:solidFill>
                      <a:srgbClr val="BFBFBF"/>
                    </a:solidFill>
                  </a:tcPr>
                </a:tc>
                <a:tc>
                  <a:txBody>
                    <a:bodyPr/>
                    <a:lstStyle/>
                    <a:p>
                      <a:r>
                        <a:rPr sz="700">
                          <a:latin typeface="Ariel"/>
                        </a:rPr>
                        <a:t> </a:t>
                      </a:r>
                    </a:p>
                  </a:txBody>
                  <a:tcPr>
                    <a:solidFill>
                      <a:srgbClr val="BFBFBF"/>
                    </a:solidFill>
                  </a:tcPr>
                </a:tc>
                <a:tc>
                  <a:txBody>
                    <a:bodyPr/>
                    <a:lstStyle/>
                    <a:p>
                      <a:r>
                        <a:rPr sz="700">
                          <a:latin typeface="Ariel"/>
                        </a:rPr>
                        <a:t> </a:t>
                      </a:r>
                    </a:p>
                  </a:txBody>
                  <a:tcPr>
                    <a:solidFill>
                      <a:srgbClr val="BFBFBF"/>
                    </a:solidFill>
                  </a:tcPr>
                </a:tc>
                <a:tc>
                  <a:txBody>
                    <a:bodyPr/>
                    <a:lstStyle/>
                    <a:p>
                      <a:r>
                        <a:rPr sz="700">
                          <a:latin typeface="Ariel"/>
                        </a:rPr>
                        <a:t> </a:t>
                      </a:r>
                    </a:p>
                  </a:txBody>
                  <a:tcPr>
                    <a:solidFill>
                      <a:srgbClr val="BFBFBF"/>
                    </a:solidFill>
                  </a:tcPr>
                </a:tc>
                <a:tc>
                  <a:txBody>
                    <a:bodyPr/>
                    <a:lstStyle/>
                    <a:p>
                      <a:r>
                        <a:rPr sz="700">
                          <a:latin typeface="Ariel"/>
                        </a:rPr>
                        <a:t> </a:t>
                      </a:r>
                    </a:p>
                  </a:txBody>
                  <a:tcPr>
                    <a:solidFill>
                      <a:srgbClr val="BFBFBF"/>
                    </a:solidFill>
                  </a:tcPr>
                </a:tc>
                <a:tc>
                  <a:txBody>
                    <a:bodyPr/>
                    <a:lstStyle/>
                    <a:p>
                      <a:r>
                        <a:rPr sz="700">
                          <a:latin typeface="Ariel"/>
                        </a:rPr>
                        <a:t> </a:t>
                      </a:r>
                    </a:p>
                  </a:txBody>
                  <a:tcPr>
                    <a:solidFill>
                      <a:srgbClr val="BFBFBF"/>
                    </a:solidFill>
                  </a:tcPr>
                </a:tc>
              </a:tr>
              <a:tr h="0">
                <a:tc>
                  <a:txBody>
                    <a:bodyPr/>
                    <a:lstStyle/>
                    <a:p>
                      <a:r>
                        <a:rPr sz="700">
                          <a:solidFill>
                            <a:srgbClr val="6D6E71"/>
                          </a:solidFill>
                          <a:latin typeface="Ariel"/>
                        </a:rPr>
                        <a:t>google pixel 2</a:t>
                      </a:r>
                    </a:p>
                  </a:txBody>
                  <a:tcPr/>
                </a:tc>
                <a:tc>
                  <a:txBody>
                    <a:bodyPr/>
                    <a:lstStyle/>
                    <a:p>
                      <a:r>
                        <a:rPr b="1" sz="700">
                          <a:solidFill>
                            <a:srgbClr val="6D6E71"/>
                          </a:solidFill>
                          <a:latin typeface="Ariel"/>
                        </a:rPr>
                        <a:t>$27.08</a:t>
                      </a:r>
                    </a:p>
                  </a:txBody>
                  <a:tcPr>
                    <a:solidFill>
                      <a:srgbClr val="F6E7E7"/>
                    </a:solidFill>
                  </a:tcPr>
                </a:tc>
                <a:tc>
                  <a:txBody>
                    <a:bodyPr/>
                    <a:lstStyle/>
                    <a:p>
                      <a:r>
                        <a:rPr b="1" sz="700">
                          <a:solidFill>
                            <a:srgbClr val="6D6E71"/>
                          </a:solidFill>
                          <a:latin typeface="Ariel"/>
                        </a:rPr>
                        <a:t>$649.99</a:t>
                      </a:r>
                    </a:p>
                  </a:txBody>
                  <a:tcPr>
                    <a:solidFill>
                      <a:srgbClr val="F6E7E7"/>
                    </a:solidFill>
                  </a:tcPr>
                </a:tc>
                <a:tc>
                  <a:txBody>
                    <a:bodyPr/>
                    <a:lstStyle/>
                    <a:p>
                      <a:r>
                        <a:rPr b="1" sz="700">
                          <a:solidFill>
                            <a:srgbClr val="6D6E71"/>
                          </a:solidFill>
                          <a:latin typeface="Ariel"/>
                        </a:rPr>
                        <a:t>N/A</a:t>
                      </a:r>
                    </a:p>
                  </a:txBody>
                  <a:tcPr>
                    <a:solidFill>
                      <a:srgbClr val="F6E7E7"/>
                    </a:solidFill>
                  </a:tcPr>
                </a:tc>
                <a:tc>
                  <a:txBody>
                    <a:bodyPr/>
                    <a:lstStyle/>
                    <a:p>
                      <a:r>
                        <a:rPr sz="700">
                          <a:latin typeface="Ariel"/>
                        </a:rPr>
                        <a:t> </a:t>
                      </a:r>
                    </a:p>
                  </a:txBody>
                  <a:tcPr>
                    <a:solidFill>
                      <a:srgbClr val="BFBFBF"/>
                    </a:solidFill>
                  </a:tcPr>
                </a:tc>
                <a:tc>
                  <a:txBody>
                    <a:bodyPr/>
                    <a:lstStyle/>
                    <a:p>
                      <a:r>
                        <a:rPr sz="700">
                          <a:latin typeface="Ariel"/>
                        </a:rPr>
                        <a:t> </a:t>
                      </a:r>
                    </a:p>
                  </a:txBody>
                  <a:tcPr>
                    <a:solidFill>
                      <a:srgbClr val="BFBFBF"/>
                    </a:solidFill>
                  </a:tcPr>
                </a:tc>
                <a:tc>
                  <a:txBody>
                    <a:bodyPr/>
                    <a:lstStyle/>
                    <a:p>
                      <a:r>
                        <a:rPr sz="700">
                          <a:latin typeface="Ariel"/>
                        </a:rPr>
                        <a:t> </a:t>
                      </a:r>
                    </a:p>
                  </a:txBody>
                  <a:tcPr>
                    <a:solidFill>
                      <a:srgbClr val="BFBFBF"/>
                    </a:solidFill>
                  </a:tcPr>
                </a:tc>
                <a:tc>
                  <a:txBody>
                    <a:bodyPr/>
                    <a:lstStyle/>
                    <a:p>
                      <a:r>
                        <a:rPr sz="700">
                          <a:latin typeface="Ariel"/>
                        </a:rPr>
                        <a:t> </a:t>
                      </a:r>
                    </a:p>
                  </a:txBody>
                  <a:tcPr>
                    <a:solidFill>
                      <a:srgbClr val="BFBFBF"/>
                    </a:solidFill>
                  </a:tcPr>
                </a:tc>
                <a:tc>
                  <a:txBody>
                    <a:bodyPr/>
                    <a:lstStyle/>
                    <a:p>
                      <a:r>
                        <a:rPr sz="700">
                          <a:latin typeface="Ariel"/>
                        </a:rPr>
                        <a:t> </a:t>
                      </a:r>
                    </a:p>
                  </a:txBody>
                  <a:tcPr>
                    <a:solidFill>
                      <a:srgbClr val="BFBFBF"/>
                    </a:solidFill>
                  </a:tcPr>
                </a:tc>
                <a:tc>
                  <a:txBody>
                    <a:bodyPr/>
                    <a:lstStyle/>
                    <a:p>
                      <a:r>
                        <a:rPr sz="700">
                          <a:latin typeface="Ariel"/>
                        </a:rPr>
                        <a:t> </a:t>
                      </a:r>
                    </a:p>
                  </a:txBody>
                  <a:tcPr>
                    <a:solidFill>
                      <a:srgbClr val="BFBFBF"/>
                    </a:solidFill>
                  </a:tcPr>
                </a:tc>
                <a:tc>
                  <a:txBody>
                    <a:bodyPr/>
                    <a:lstStyle/>
                    <a:p>
                      <a:r>
                        <a:rPr sz="700">
                          <a:latin typeface="Ariel"/>
                        </a:rPr>
                        <a:t> </a:t>
                      </a:r>
                    </a:p>
                  </a:txBody>
                  <a:tcPr>
                    <a:solidFill>
                      <a:srgbClr val="BFBFBF"/>
                    </a:solidFill>
                  </a:tcPr>
                </a:tc>
                <a:tc>
                  <a:txBody>
                    <a:bodyPr/>
                    <a:lstStyle/>
                    <a:p>
                      <a:r>
                        <a:rPr sz="700">
                          <a:latin typeface="Ariel"/>
                        </a:rPr>
                        <a:t> </a:t>
                      </a:r>
                    </a:p>
                  </a:txBody>
                  <a:tcPr>
                    <a:solidFill>
                      <a:srgbClr val="BFBFBF"/>
                    </a:solidFill>
                  </a:tcPr>
                </a:tc>
                <a:tc>
                  <a:txBody>
                    <a:bodyPr/>
                    <a:lstStyle/>
                    <a:p>
                      <a:r>
                        <a:rPr sz="700">
                          <a:latin typeface="Ariel"/>
                        </a:rPr>
                        <a:t> </a:t>
                      </a:r>
                    </a:p>
                  </a:txBody>
                  <a:tcPr>
                    <a:solidFill>
                      <a:srgbClr val="BFBFBF"/>
                    </a:solidFill>
                  </a:tcPr>
                </a:tc>
              </a:tr>
              <a:tr h="0">
                <a:tc>
                  <a:txBody>
                    <a:bodyPr/>
                    <a:lstStyle/>
                    <a:p>
                      <a:r>
                        <a:rPr sz="700">
                          <a:solidFill>
                            <a:srgbClr val="6D6E71"/>
                          </a:solidFill>
                          <a:latin typeface="Ariel"/>
                        </a:rPr>
                        <a:t>lg g6</a:t>
                      </a:r>
                    </a:p>
                  </a:txBody>
                  <a:tcPr/>
                </a:tc>
                <a:tc>
                  <a:txBody>
                    <a:bodyPr/>
                    <a:lstStyle/>
                    <a:p>
                      <a:r>
                        <a:rPr b="1" sz="700">
                          <a:solidFill>
                            <a:srgbClr val="6D6E71"/>
                          </a:solidFill>
                          <a:latin typeface="Ariel"/>
                        </a:rPr>
                        <a:t>$28.0</a:t>
                      </a:r>
                    </a:p>
                  </a:txBody>
                  <a:tcPr>
                    <a:solidFill>
                      <a:srgbClr val="F6E7E7"/>
                    </a:solidFill>
                  </a:tcPr>
                </a:tc>
                <a:tc>
                  <a:txBody>
                    <a:bodyPr/>
                    <a:lstStyle/>
                    <a:p>
                      <a:r>
                        <a:rPr b="1" sz="700">
                          <a:solidFill>
                            <a:srgbClr val="6D6E71"/>
                          </a:solidFill>
                          <a:latin typeface="Ariel"/>
                        </a:rPr>
                        <a:t>$672.0</a:t>
                      </a:r>
                    </a:p>
                  </a:txBody>
                  <a:tcPr>
                    <a:solidFill>
                      <a:srgbClr val="F6E7E7"/>
                    </a:solidFill>
                  </a:tcPr>
                </a:tc>
                <a:tc>
                  <a:txBody>
                    <a:bodyPr/>
                    <a:lstStyle/>
                    <a:p>
                      <a:r>
                        <a:rPr b="1" sz="700">
                          <a:solidFill>
                            <a:srgbClr val="6D6E71"/>
                          </a:solidFill>
                          <a:latin typeface="Ariel"/>
                        </a:rPr>
                        <a:t>N/A</a:t>
                      </a:r>
                    </a:p>
                  </a:txBody>
                  <a:tcPr>
                    <a:solidFill>
                      <a:srgbClr val="F6E7E7"/>
                    </a:solidFill>
                  </a:tcPr>
                </a:tc>
                <a:tc>
                  <a:txBody>
                    <a:bodyPr/>
                    <a:lstStyle/>
                    <a:p>
                      <a:r>
                        <a:rPr b="1" sz="700">
                          <a:solidFill>
                            <a:srgbClr val="6D6E71"/>
                          </a:solidFill>
                          <a:latin typeface="Ariel"/>
                        </a:rPr>
                        <a:t>$24.38</a:t>
                      </a:r>
                    </a:p>
                  </a:txBody>
                  <a:tcPr>
                    <a:solidFill>
                      <a:srgbClr val="99CCFF"/>
                    </a:solidFill>
                  </a:tcPr>
                </a:tc>
                <a:tc>
                  <a:txBody>
                    <a:bodyPr/>
                    <a:lstStyle/>
                    <a:p>
                      <a:r>
                        <a:rPr b="1" sz="700">
                          <a:solidFill>
                            <a:srgbClr val="6D6E71"/>
                          </a:solidFill>
                          <a:latin typeface="Ariel"/>
                        </a:rPr>
                        <a:t>$584.99</a:t>
                      </a:r>
                    </a:p>
                  </a:txBody>
                  <a:tcPr>
                    <a:solidFill>
                      <a:srgbClr val="99CCFF"/>
                    </a:solidFill>
                  </a:tcPr>
                </a:tc>
                <a:tc>
                  <a:txBody>
                    <a:bodyPr/>
                    <a:lstStyle/>
                    <a:p>
                      <a:r>
                        <a:rPr b="1" sz="700">
                          <a:solidFill>
                            <a:srgbClr val="6D6E71"/>
                          </a:solidFill>
                          <a:latin typeface="Ariel"/>
                        </a:rPr>
                        <a:t>$0.0</a:t>
                      </a:r>
                    </a:p>
                  </a:txBody>
                  <a:tcPr>
                    <a:solidFill>
                      <a:srgbClr val="99CCFF"/>
                    </a:solidFill>
                  </a:tcPr>
                </a:tc>
                <a:tc>
                  <a:txBody>
                    <a:bodyPr/>
                    <a:lstStyle/>
                    <a:p>
                      <a:r>
                        <a:rPr b="1" sz="700">
                          <a:solidFill>
                            <a:srgbClr val="6D6E71"/>
                          </a:solidFill>
                          <a:latin typeface="Ariel"/>
                        </a:rPr>
                        <a:t>$22.0</a:t>
                      </a:r>
                    </a:p>
                  </a:txBody>
                  <a:tcPr>
                    <a:solidFill>
                      <a:srgbClr val="EDC2D9"/>
                    </a:solidFill>
                  </a:tcPr>
                </a:tc>
                <a:tc>
                  <a:txBody>
                    <a:bodyPr/>
                    <a:lstStyle/>
                    <a:p>
                      <a:r>
                        <a:rPr b="1" sz="700">
                          <a:solidFill>
                            <a:srgbClr val="6D6E71"/>
                          </a:solidFill>
                          <a:latin typeface="Ariel"/>
                        </a:rPr>
                        <a:t>$550.0</a:t>
                      </a:r>
                    </a:p>
                  </a:txBody>
                  <a:tcPr>
                    <a:solidFill>
                      <a:srgbClr val="EDC2D9"/>
                    </a:solidFill>
                  </a:tcPr>
                </a:tc>
                <a:tc>
                  <a:txBody>
                    <a:bodyPr/>
                    <a:lstStyle/>
                    <a:p>
                      <a:r>
                        <a:rPr b="1" sz="700">
                          <a:solidFill>
                            <a:srgbClr val="6D6E71"/>
                          </a:solidFill>
                          <a:latin typeface="Ariel"/>
                        </a:rPr>
                        <a:t>$22.0</a:t>
                      </a:r>
                    </a:p>
                  </a:txBody>
                  <a:tcPr>
                    <a:solidFill>
                      <a:srgbClr val="EDC2D9"/>
                    </a:solidFill>
                  </a:tcPr>
                </a:tc>
                <a:tc>
                  <a:txBody>
                    <a:bodyPr/>
                    <a:lstStyle/>
                    <a:p>
                      <a:r>
                        <a:rPr b="1" sz="700">
                          <a:solidFill>
                            <a:srgbClr val="6D6E71"/>
                          </a:solidFill>
                          <a:latin typeface="Ariel"/>
                        </a:rPr>
                        <a:t>$24.38</a:t>
                      </a:r>
                    </a:p>
                  </a:txBody>
                  <a:tcPr>
                    <a:solidFill>
                      <a:srgbClr val="B3DAB4"/>
                    </a:solidFill>
                  </a:tcPr>
                </a:tc>
                <a:tc>
                  <a:txBody>
                    <a:bodyPr/>
                    <a:lstStyle/>
                    <a:p>
                      <a:r>
                        <a:rPr b="1" sz="700">
                          <a:solidFill>
                            <a:srgbClr val="6D6E71"/>
                          </a:solidFill>
                          <a:latin typeface="Ariel"/>
                        </a:rPr>
                        <a:t>$584.99</a:t>
                      </a:r>
                    </a:p>
                  </a:txBody>
                  <a:tcPr>
                    <a:solidFill>
                      <a:srgbClr val="B3DAB4"/>
                    </a:solidFill>
                  </a:tcPr>
                </a:tc>
                <a:tc>
                  <a:txBody>
                    <a:bodyPr/>
                    <a:lstStyle/>
                    <a:p>
                      <a:r>
                        <a:rPr b="1" sz="700">
                          <a:solidFill>
                            <a:srgbClr val="6D6E71"/>
                          </a:solidFill>
                          <a:latin typeface="Ariel"/>
                        </a:rPr>
                        <a:t>$0.0</a:t>
                      </a:r>
                    </a:p>
                  </a:txBody>
                  <a:tcPr>
                    <a:solidFill>
                      <a:srgbClr val="B3DAB4"/>
                    </a:solidFill>
                  </a:tcPr>
                </a:tc>
              </a:tr>
              <a:tr h="0">
                <a:tc>
                  <a:txBody>
                    <a:bodyPr/>
                    <a:lstStyle/>
                    <a:p>
                      <a:r>
                        <a:rPr sz="700">
                          <a:solidFill>
                            <a:srgbClr val="6D6E71"/>
                          </a:solidFill>
                          <a:latin typeface="Ariel"/>
                        </a:rPr>
                        <a:t>lg v30</a:t>
                      </a:r>
                    </a:p>
                  </a:txBody>
                  <a:tcPr/>
                </a:tc>
                <a:tc>
                  <a:txBody>
                    <a:bodyPr/>
                    <a:lstStyle/>
                    <a:p>
                      <a:r>
                        <a:rPr b="1" sz="700">
                          <a:solidFill>
                            <a:srgbClr val="6D6E71"/>
                          </a:solidFill>
                          <a:latin typeface="Ariel"/>
                        </a:rPr>
                        <a:t>$35.0</a:t>
                      </a:r>
                    </a:p>
                  </a:txBody>
                  <a:tcPr>
                    <a:solidFill>
                      <a:srgbClr val="F6E7E7"/>
                    </a:solidFill>
                  </a:tcPr>
                </a:tc>
                <a:tc>
                  <a:txBody>
                    <a:bodyPr/>
                    <a:lstStyle/>
                    <a:p>
                      <a:r>
                        <a:rPr b="1" sz="700">
                          <a:solidFill>
                            <a:srgbClr val="6D6E71"/>
                          </a:solidFill>
                          <a:latin typeface="Ariel"/>
                        </a:rPr>
                        <a:t>$840.0</a:t>
                      </a:r>
                    </a:p>
                  </a:txBody>
                  <a:tcPr>
                    <a:solidFill>
                      <a:srgbClr val="F6E7E7"/>
                    </a:solidFill>
                  </a:tcPr>
                </a:tc>
                <a:tc>
                  <a:txBody>
                    <a:bodyPr/>
                    <a:lstStyle/>
                    <a:p>
                      <a:r>
                        <a:rPr b="1" sz="700">
                          <a:solidFill>
                            <a:srgbClr val="6D6E71"/>
                          </a:solidFill>
                          <a:latin typeface="Ariel"/>
                        </a:rPr>
                        <a:t>N/A</a:t>
                      </a:r>
                    </a:p>
                  </a:txBody>
                  <a:tcPr>
                    <a:solidFill>
                      <a:srgbClr val="F6E7E7"/>
                    </a:solidFill>
                  </a:tcPr>
                </a:tc>
                <a:tc>
                  <a:txBody>
                    <a:bodyPr/>
                    <a:lstStyle/>
                    <a:p>
                      <a:r>
                        <a:rPr b="1" sz="700">
                          <a:solidFill>
                            <a:srgbClr val="6D6E71"/>
                          </a:solidFill>
                          <a:latin typeface="Ariel"/>
                        </a:rPr>
                        <a:t>$33.34</a:t>
                      </a:r>
                    </a:p>
                  </a:txBody>
                  <a:tcPr>
                    <a:solidFill>
                      <a:srgbClr val="99CCFF"/>
                    </a:solidFill>
                  </a:tcPr>
                </a:tc>
                <a:tc>
                  <a:txBody>
                    <a:bodyPr/>
                    <a:lstStyle/>
                    <a:p>
                      <a:r>
                        <a:rPr b="1" sz="700">
                          <a:solidFill>
                            <a:srgbClr val="6D6E71"/>
                          </a:solidFill>
                          <a:latin typeface="Ariel"/>
                        </a:rPr>
                        <a:t>$799.99</a:t>
                      </a:r>
                    </a:p>
                  </a:txBody>
                  <a:tcPr>
                    <a:solidFill>
                      <a:srgbClr val="99CCFF"/>
                    </a:solidFill>
                  </a:tcPr>
                </a:tc>
                <a:tc>
                  <a:txBody>
                    <a:bodyPr/>
                    <a:lstStyle/>
                    <a:p>
                      <a:r>
                        <a:rPr b="1" sz="700">
                          <a:solidFill>
                            <a:srgbClr val="6D6E71"/>
                          </a:solidFill>
                          <a:latin typeface="Ariel"/>
                        </a:rPr>
                        <a:t>$0.0</a:t>
                      </a:r>
                    </a:p>
                  </a:txBody>
                  <a:tcPr>
                    <a:solidFill>
                      <a:srgbClr val="99CCFF"/>
                    </a:solidFill>
                  </a:tcPr>
                </a:tc>
                <a:tc>
                  <a:txBody>
                    <a:bodyPr/>
                    <a:lstStyle/>
                    <a:p>
                      <a:r>
                        <a:rPr b="1" sz="700">
                          <a:solidFill>
                            <a:srgbClr val="6D6E71"/>
                          </a:solidFill>
                          <a:latin typeface="Ariel"/>
                        </a:rPr>
                        <a:t>$30.0</a:t>
                      </a:r>
                    </a:p>
                  </a:txBody>
                  <a:tcPr>
                    <a:solidFill>
                      <a:srgbClr val="EDC2D9"/>
                    </a:solidFill>
                  </a:tcPr>
                </a:tc>
                <a:tc>
                  <a:txBody>
                    <a:bodyPr/>
                    <a:lstStyle/>
                    <a:p>
                      <a:r>
                        <a:rPr b="1" sz="700">
                          <a:solidFill>
                            <a:srgbClr val="6D6E71"/>
                          </a:solidFill>
                          <a:latin typeface="Ariel"/>
                        </a:rPr>
                        <a:t>$800.0</a:t>
                      </a:r>
                    </a:p>
                  </a:txBody>
                  <a:tcPr>
                    <a:solidFill>
                      <a:srgbClr val="EDC2D9"/>
                    </a:solidFill>
                  </a:tcPr>
                </a:tc>
                <a:tc>
                  <a:txBody>
                    <a:bodyPr/>
                    <a:lstStyle/>
                    <a:p>
                      <a:r>
                        <a:rPr b="1" sz="700">
                          <a:solidFill>
                            <a:srgbClr val="6D6E71"/>
                          </a:solidFill>
                          <a:latin typeface="Ariel"/>
                        </a:rPr>
                        <a:t>$80.0</a:t>
                      </a:r>
                    </a:p>
                  </a:txBody>
                  <a:tcPr>
                    <a:solidFill>
                      <a:srgbClr val="EDC2D9"/>
                    </a:solidFill>
                  </a:tcPr>
                </a:tc>
                <a:tc>
                  <a:txBody>
                    <a:bodyPr/>
                    <a:lstStyle/>
                    <a:p>
                      <a:r>
                        <a:rPr b="1" sz="700">
                          <a:solidFill>
                            <a:srgbClr val="6D6E71"/>
                          </a:solidFill>
                          <a:latin typeface="Ariel"/>
                        </a:rPr>
                        <a:t>$33.34</a:t>
                      </a:r>
                    </a:p>
                  </a:txBody>
                  <a:tcPr>
                    <a:solidFill>
                      <a:srgbClr val="B3DAB4"/>
                    </a:solidFill>
                  </a:tcPr>
                </a:tc>
                <a:tc>
                  <a:txBody>
                    <a:bodyPr/>
                    <a:lstStyle/>
                    <a:p>
                      <a:r>
                        <a:rPr b="1" sz="700">
                          <a:solidFill>
                            <a:srgbClr val="6D6E71"/>
                          </a:solidFill>
                          <a:latin typeface="Ariel"/>
                        </a:rPr>
                        <a:t>$799.99</a:t>
                      </a:r>
                    </a:p>
                  </a:txBody>
                  <a:tcPr>
                    <a:solidFill>
                      <a:srgbClr val="B3DAB4"/>
                    </a:solidFill>
                  </a:tcPr>
                </a:tc>
                <a:tc>
                  <a:txBody>
                    <a:bodyPr/>
                    <a:lstStyle/>
                    <a:p>
                      <a:r>
                        <a:rPr b="1" sz="700">
                          <a:solidFill>
                            <a:srgbClr val="6D6E71"/>
                          </a:solidFill>
                          <a:latin typeface="Ariel"/>
                        </a:rPr>
                        <a:t>$0.0</a:t>
                      </a:r>
                    </a:p>
                  </a:txBody>
                  <a:tcPr>
                    <a:solidFill>
                      <a:srgbClr val="B3DAB4"/>
                    </a:solidFill>
                  </a:tcPr>
                </a:tc>
              </a:tr>
              <a:tr h="0">
                <a:tc>
                  <a:txBody>
                    <a:bodyPr/>
                    <a:lstStyle/>
                    <a:p>
                      <a:r>
                        <a:rPr sz="700">
                          <a:solidFill>
                            <a:srgbClr val="6D6E71"/>
                          </a:solidFill>
                          <a:latin typeface="Ariel"/>
                        </a:rPr>
                        <a:t>moto z2 play</a:t>
                      </a:r>
                    </a:p>
                  </a:txBody>
                  <a:tcPr/>
                </a:tc>
                <a:tc>
                  <a:txBody>
                    <a:bodyPr/>
                    <a:lstStyle/>
                    <a:p>
                      <a:r>
                        <a:rPr b="1" sz="700">
                          <a:solidFill>
                            <a:srgbClr val="6D6E71"/>
                          </a:solidFill>
                          <a:latin typeface="Ariel"/>
                        </a:rPr>
                        <a:t>$17.0</a:t>
                      </a:r>
                    </a:p>
                  </a:txBody>
                  <a:tcPr>
                    <a:solidFill>
                      <a:srgbClr val="F6E7E7"/>
                    </a:solidFill>
                  </a:tcPr>
                </a:tc>
                <a:tc>
                  <a:txBody>
                    <a:bodyPr/>
                    <a:lstStyle/>
                    <a:p>
                      <a:r>
                        <a:rPr b="1" sz="700">
                          <a:solidFill>
                            <a:srgbClr val="6D6E71"/>
                          </a:solidFill>
                          <a:latin typeface="Ariel"/>
                        </a:rPr>
                        <a:t>$408.0</a:t>
                      </a:r>
                    </a:p>
                  </a:txBody>
                  <a:tcPr>
                    <a:solidFill>
                      <a:srgbClr val="F6E7E7"/>
                    </a:solidFill>
                  </a:tcPr>
                </a:tc>
                <a:tc>
                  <a:txBody>
                    <a:bodyPr/>
                    <a:lstStyle/>
                    <a:p>
                      <a:r>
                        <a:rPr b="1" sz="700">
                          <a:solidFill>
                            <a:srgbClr val="6D6E71"/>
                          </a:solidFill>
                          <a:latin typeface="Ariel"/>
                        </a:rPr>
                        <a:t>N/A</a:t>
                      </a:r>
                    </a:p>
                  </a:txBody>
                  <a:tcPr>
                    <a:solidFill>
                      <a:srgbClr val="F6E7E7"/>
                    </a:solidFill>
                  </a:tcPr>
                </a:tc>
                <a:tc>
                  <a:txBody>
                    <a:bodyPr/>
                    <a:lstStyle/>
                    <a:p>
                      <a:r>
                        <a:rPr sz="700">
                          <a:latin typeface="Ariel"/>
                        </a:rPr>
                        <a:t> </a:t>
                      </a:r>
                    </a:p>
                  </a:txBody>
                  <a:tcPr>
                    <a:solidFill>
                      <a:srgbClr val="BFBFBF"/>
                    </a:solidFill>
                  </a:tcPr>
                </a:tc>
                <a:tc>
                  <a:txBody>
                    <a:bodyPr/>
                    <a:lstStyle/>
                    <a:p>
                      <a:r>
                        <a:rPr sz="700">
                          <a:latin typeface="Ariel"/>
                        </a:rPr>
                        <a:t> </a:t>
                      </a:r>
                    </a:p>
                  </a:txBody>
                  <a:tcPr>
                    <a:solidFill>
                      <a:srgbClr val="BFBFBF"/>
                    </a:solidFill>
                  </a:tcPr>
                </a:tc>
                <a:tc>
                  <a:txBody>
                    <a:bodyPr/>
                    <a:lstStyle/>
                    <a:p>
                      <a:r>
                        <a:rPr sz="700">
                          <a:latin typeface="Ariel"/>
                        </a:rPr>
                        <a:t> </a:t>
                      </a:r>
                    </a:p>
                  </a:txBody>
                  <a:tcPr>
                    <a:solidFill>
                      <a:srgbClr val="BFBFBF"/>
                    </a:solidFill>
                  </a:tcPr>
                </a:tc>
                <a:tc>
                  <a:txBody>
                    <a:bodyPr/>
                    <a:lstStyle/>
                    <a:p>
                      <a:r>
                        <a:rPr sz="700">
                          <a:latin typeface="Ariel"/>
                        </a:rPr>
                        <a:t> </a:t>
                      </a:r>
                    </a:p>
                  </a:txBody>
                  <a:tcPr>
                    <a:solidFill>
                      <a:srgbClr val="BFBFBF"/>
                    </a:solidFill>
                  </a:tcPr>
                </a:tc>
                <a:tc>
                  <a:txBody>
                    <a:bodyPr/>
                    <a:lstStyle/>
                    <a:p>
                      <a:r>
                        <a:rPr sz="700">
                          <a:latin typeface="Ariel"/>
                        </a:rPr>
                        <a:t> </a:t>
                      </a:r>
                    </a:p>
                  </a:txBody>
                  <a:tcPr>
                    <a:solidFill>
                      <a:srgbClr val="BFBFBF"/>
                    </a:solidFill>
                  </a:tcPr>
                </a:tc>
                <a:tc>
                  <a:txBody>
                    <a:bodyPr/>
                    <a:lstStyle/>
                    <a:p>
                      <a:r>
                        <a:rPr sz="700">
                          <a:latin typeface="Ariel"/>
                        </a:rPr>
                        <a:t> </a:t>
                      </a:r>
                    </a:p>
                  </a:txBody>
                  <a:tcPr>
                    <a:solidFill>
                      <a:srgbClr val="BFBFBF"/>
                    </a:solidFill>
                  </a:tcPr>
                </a:tc>
                <a:tc>
                  <a:txBody>
                    <a:bodyPr/>
                    <a:lstStyle/>
                    <a:p>
                      <a:r>
                        <a:rPr sz="700">
                          <a:latin typeface="Ariel"/>
                        </a:rPr>
                        <a:t> </a:t>
                      </a:r>
                    </a:p>
                  </a:txBody>
                  <a:tcPr>
                    <a:solidFill>
                      <a:srgbClr val="BFBFBF"/>
                    </a:solidFill>
                  </a:tcPr>
                </a:tc>
                <a:tc>
                  <a:txBody>
                    <a:bodyPr/>
                    <a:lstStyle/>
                    <a:p>
                      <a:r>
                        <a:rPr sz="700">
                          <a:latin typeface="Ariel"/>
                        </a:rPr>
                        <a:t> </a:t>
                      </a:r>
                    </a:p>
                  </a:txBody>
                  <a:tcPr>
                    <a:solidFill>
                      <a:srgbClr val="BFBFBF"/>
                    </a:solidFill>
                  </a:tcPr>
                </a:tc>
                <a:tc>
                  <a:txBody>
                    <a:bodyPr/>
                    <a:lstStyle/>
                    <a:p>
                      <a:r>
                        <a:rPr sz="700">
                          <a:latin typeface="Ariel"/>
                        </a:rPr>
                        <a:t> </a:t>
                      </a:r>
                    </a:p>
                  </a:txBody>
                  <a:tcPr>
                    <a:solidFill>
                      <a:srgbClr val="BFBFBF"/>
                    </a:solidFill>
                  </a:tcPr>
                </a:tc>
              </a:tr>
              <a:tr h="0">
                <a:tc>
                  <a:txBody>
                    <a:bodyPr/>
                    <a:lstStyle/>
                    <a:p>
                      <a:r>
                        <a:rPr sz="700">
                          <a:solidFill>
                            <a:srgbClr val="6D6E71"/>
                          </a:solidFill>
                          <a:latin typeface="Ariel"/>
                        </a:rPr>
                        <a:t>kyocera duraforce pro</a:t>
                      </a:r>
                    </a:p>
                  </a:txBody>
                  <a:tcPr/>
                </a:tc>
                <a:tc>
                  <a:txBody>
                    <a:bodyPr/>
                    <a:lstStyle/>
                    <a:p>
                      <a:r>
                        <a:rPr b="1" sz="700">
                          <a:solidFill>
                            <a:srgbClr val="6D6E71"/>
                          </a:solidFill>
                          <a:latin typeface="Ariel"/>
                        </a:rPr>
                        <a:t>$17.0</a:t>
                      </a:r>
                    </a:p>
                  </a:txBody>
                  <a:tcPr>
                    <a:solidFill>
                      <a:srgbClr val="F6E7E7"/>
                    </a:solidFill>
                  </a:tcPr>
                </a:tc>
                <a:tc>
                  <a:txBody>
                    <a:bodyPr/>
                    <a:lstStyle/>
                    <a:p>
                      <a:r>
                        <a:rPr b="1" sz="700">
                          <a:solidFill>
                            <a:srgbClr val="6D6E71"/>
                          </a:solidFill>
                          <a:latin typeface="Ariel"/>
                        </a:rPr>
                        <a:t>$408.0</a:t>
                      </a:r>
                    </a:p>
                  </a:txBody>
                  <a:tcPr>
                    <a:solidFill>
                      <a:srgbClr val="F6E7E7"/>
                    </a:solidFill>
                  </a:tcPr>
                </a:tc>
                <a:tc>
                  <a:txBody>
                    <a:bodyPr/>
                    <a:lstStyle/>
                    <a:p>
                      <a:r>
                        <a:rPr b="1" sz="700">
                          <a:solidFill>
                            <a:srgbClr val="6D6E71"/>
                          </a:solidFill>
                          <a:latin typeface="Ariel"/>
                        </a:rPr>
                        <a:t>N/A</a:t>
                      </a:r>
                    </a:p>
                  </a:txBody>
                  <a:tcPr>
                    <a:solidFill>
                      <a:srgbClr val="F6E7E7"/>
                    </a:solidFill>
                  </a:tcPr>
                </a:tc>
                <a:tc>
                  <a:txBody>
                    <a:bodyPr/>
                    <a:lstStyle/>
                    <a:p>
                      <a:r>
                        <a:rPr b="1" sz="700">
                          <a:solidFill>
                            <a:srgbClr val="6D6E71"/>
                          </a:solidFill>
                          <a:latin typeface="Ariel"/>
                        </a:rPr>
                        <a:t>$17.46</a:t>
                      </a:r>
                    </a:p>
                  </a:txBody>
                  <a:tcPr>
                    <a:solidFill>
                      <a:srgbClr val="99CCFF"/>
                    </a:solidFill>
                  </a:tcPr>
                </a:tc>
                <a:tc>
                  <a:txBody>
                    <a:bodyPr/>
                    <a:lstStyle/>
                    <a:p>
                      <a:r>
                        <a:rPr b="1" sz="700">
                          <a:solidFill>
                            <a:srgbClr val="6D6E71"/>
                          </a:solidFill>
                          <a:latin typeface="Ariel"/>
                        </a:rPr>
                        <a:t>$418.99</a:t>
                      </a:r>
                    </a:p>
                  </a:txBody>
                  <a:tcPr>
                    <a:solidFill>
                      <a:srgbClr val="99CCFF"/>
                    </a:solidFill>
                  </a:tcPr>
                </a:tc>
                <a:tc>
                  <a:txBody>
                    <a:bodyPr/>
                    <a:lstStyle/>
                    <a:p>
                      <a:r>
                        <a:rPr b="1" sz="700">
                          <a:solidFill>
                            <a:srgbClr val="6D6E71"/>
                          </a:solidFill>
                          <a:latin typeface="Ariel"/>
                        </a:rPr>
                        <a:t>$0.0</a:t>
                      </a:r>
                    </a:p>
                  </a:txBody>
                  <a:tcPr>
                    <a:solidFill>
                      <a:srgbClr val="99CCFF"/>
                    </a:solidFill>
                  </a:tcPr>
                </a:tc>
                <a:tc>
                  <a:txBody>
                    <a:bodyPr/>
                    <a:lstStyle/>
                    <a:p>
                      <a:r>
                        <a:rPr sz="700">
                          <a:latin typeface="Ariel"/>
                        </a:rPr>
                        <a:t> </a:t>
                      </a:r>
                    </a:p>
                  </a:txBody>
                  <a:tcPr>
                    <a:solidFill>
                      <a:srgbClr val="BFBFBF"/>
                    </a:solidFill>
                  </a:tcPr>
                </a:tc>
                <a:tc>
                  <a:txBody>
                    <a:bodyPr/>
                    <a:lstStyle/>
                    <a:p>
                      <a:r>
                        <a:rPr sz="700">
                          <a:latin typeface="Ariel"/>
                        </a:rPr>
                        <a:t> </a:t>
                      </a:r>
                    </a:p>
                  </a:txBody>
                  <a:tcPr>
                    <a:solidFill>
                      <a:srgbClr val="BFBFBF"/>
                    </a:solidFill>
                  </a:tcPr>
                </a:tc>
                <a:tc>
                  <a:txBody>
                    <a:bodyPr/>
                    <a:lstStyle/>
                    <a:p>
                      <a:r>
                        <a:rPr sz="700">
                          <a:latin typeface="Ariel"/>
                        </a:rPr>
                        <a:t> </a:t>
                      </a:r>
                    </a:p>
                  </a:txBody>
                  <a:tcPr>
                    <a:solidFill>
                      <a:srgbClr val="BFBFBF"/>
                    </a:solidFill>
                  </a:tcPr>
                </a:tc>
                <a:tc>
                  <a:txBody>
                    <a:bodyPr/>
                    <a:lstStyle/>
                    <a:p>
                      <a:r>
                        <a:rPr b="1" sz="700">
                          <a:solidFill>
                            <a:srgbClr val="6D6E71"/>
                          </a:solidFill>
                          <a:latin typeface="Ariel"/>
                        </a:rPr>
                        <a:t>$17.46</a:t>
                      </a:r>
                    </a:p>
                  </a:txBody>
                  <a:tcPr>
                    <a:solidFill>
                      <a:srgbClr val="B3DAB4"/>
                    </a:solidFill>
                  </a:tcPr>
                </a:tc>
                <a:tc>
                  <a:txBody>
                    <a:bodyPr/>
                    <a:lstStyle/>
                    <a:p>
                      <a:r>
                        <a:rPr b="1" sz="700">
                          <a:solidFill>
                            <a:srgbClr val="6D6E71"/>
                          </a:solidFill>
                          <a:latin typeface="Ariel"/>
                        </a:rPr>
                        <a:t>$418.99</a:t>
                      </a:r>
                    </a:p>
                  </a:txBody>
                  <a:tcPr>
                    <a:solidFill>
                      <a:srgbClr val="B3DAB4"/>
                    </a:solidFill>
                  </a:tcPr>
                </a:tc>
                <a:tc>
                  <a:txBody>
                    <a:bodyPr/>
                    <a:lstStyle/>
                    <a:p>
                      <a:r>
                        <a:rPr b="1" sz="700">
                          <a:solidFill>
                            <a:srgbClr val="6D6E71"/>
                          </a:solidFill>
                          <a:latin typeface="Ariel"/>
                        </a:rPr>
                        <a:t>$0.0</a:t>
                      </a:r>
                    </a:p>
                  </a:txBody>
                  <a:tcPr>
                    <a:solidFill>
                      <a:srgbClr val="B3DAB4"/>
                    </a:solidFill>
                  </a:tcPr>
                </a:tc>
              </a:tr>
            </a:tbl>
          </a:graphicData>
        </a:graphic>
      </p:graphicFrame>
    </p:spTree>
    <p:extLst>
      <p:ext uri="{BB962C8B-B14F-4D97-AF65-F5344CB8AC3E}">
        <p14:creationId xmlns:p14="http://schemas.microsoft.com/office/powerpoint/2010/main" val="35460946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407324"/>
            <a:ext cx="9448800" cy="914400"/>
          </a:xfrm>
        </p:spPr>
        <p:txBody>
          <a:bodyPr/>
          <a:lstStyle/>
          <a:p>
            <a:r>
              <a:rPr lang="en-US" dirty="0"/>
              <a:t>Tablet: Competitive View</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Table 5"/>
          <p:cNvGraphicFramePr>
            <a:graphicFrameLocks noGrp="1"/>
          </p:cNvGraphicFramePr>
          <p:nvPr>
            <p:extLst/>
          </p:nvPr>
        </p:nvGraphicFramePr>
        <p:xfrm>
          <a:off x="9173675" y="391891"/>
          <a:ext cx="1828800" cy="344805"/>
        </p:xfrm>
        <a:graphic>
          <a:graphicData uri="http://schemas.openxmlformats.org/drawingml/2006/table">
            <a:tbl>
              <a:tblPr/>
              <a:tblGrid>
                <a:gridCol w="609600">
                  <a:extLst>
                    <a:ext uri="{9D8B030D-6E8A-4147-A177-3AD203B41FA5}">
                      <a16:colId xmlns:a16="http://schemas.microsoft.com/office/drawing/2014/main" val="3709271644"/>
                    </a:ext>
                  </a:extLst>
                </a:gridCol>
                <a:gridCol w="609600">
                  <a:extLst>
                    <a:ext uri="{9D8B030D-6E8A-4147-A177-3AD203B41FA5}">
                      <a16:colId xmlns:a16="http://schemas.microsoft.com/office/drawing/2014/main" val="790536735"/>
                    </a:ext>
                  </a:extLst>
                </a:gridCol>
                <a:gridCol w="609600">
                  <a:extLst>
                    <a:ext uri="{9D8B030D-6E8A-4147-A177-3AD203B41FA5}">
                      <a16:colId xmlns:a16="http://schemas.microsoft.com/office/drawing/2014/main" val="2291730129"/>
                    </a:ext>
                  </a:extLst>
                </a:gridCol>
              </a:tblGrid>
              <a:tr h="192405">
                <a:tc>
                  <a:txBody>
                    <a:bodyPr/>
                    <a:lstStyle/>
                    <a:p>
                      <a:endParaRPr lang="en-US" dirty="0"/>
                    </a:p>
                  </a:txBody>
                  <a:tcPr marL="9525" marR="9525" marT="9525" marB="0" anchor="ctr">
                    <a:lnL>
                      <a:noFill/>
                    </a:lnL>
                    <a:lnR>
                      <a:noFill/>
                    </a:lnR>
                    <a:lnT>
                      <a:noFill/>
                    </a:lnT>
                    <a:lnB>
                      <a:noFill/>
                    </a:lnB>
                  </a:tcPr>
                </a:tc>
                <a:tc>
                  <a:txBody>
                    <a:bodyPr/>
                    <a:lstStyle/>
                    <a:p>
                      <a:endParaRPr lang="en-US" dirty="0"/>
                    </a:p>
                  </a:txBody>
                  <a:tcPr marL="9525" marR="9525" marT="9525" marB="0" anchor="ctr">
                    <a:lnL>
                      <a:noFill/>
                    </a:lnL>
                    <a:lnR>
                      <a:noFill/>
                    </a:lnR>
                    <a:lnT>
                      <a:noFill/>
                    </a:lnT>
                    <a:lnB>
                      <a:noFill/>
                    </a:lnB>
                  </a:tcPr>
                </a:tc>
                <a:tc>
                  <a:txBody>
                    <a:bodyPr/>
                    <a:lstStyle/>
                    <a:p>
                      <a:pPr algn="ctr" fontAlgn="ctr"/>
                      <a:endParaRPr lang="en-US" sz="800" b="0" i="0" u="none" strike="noStrike" dirty="0">
                        <a:solidFill>
                          <a:srgbClr val="000000"/>
                        </a:solidFill>
                        <a:effectLst/>
                        <a:latin typeface="Arial" panose="020B0604020202020204" pitchFamily="34" charset="0"/>
                      </a:endParaRPr>
                    </a:p>
                  </a:txBody>
                  <a:tcPr marL="9525" marR="9525" marT="9525" marB="0" anchor="ctr">
                    <a:lnL>
                      <a:noFill/>
                    </a:lnL>
                    <a:lnR>
                      <a:noFill/>
                    </a:lnR>
                    <a:lnT>
                      <a:noFill/>
                    </a:lnT>
                    <a:lnB>
                      <a:noFill/>
                    </a:lnB>
                  </a:tcPr>
                </a:tc>
                <a:extLst>
                  <a:ext uri="{0D108BD9-81ED-4DB2-BD59-A6C34878D82A}">
                    <a16:rowId xmlns:a16="http://schemas.microsoft.com/office/drawing/2014/main" val="2978288382"/>
                  </a:ext>
                </a:extLst>
              </a:tr>
              <a:tr h="152400">
                <a:tc gridSpan="3">
                  <a:txBody>
                    <a:bodyPr/>
                    <a:lstStyle/>
                    <a:p>
                      <a:pPr algn="l" rtl="0" fontAlgn="ctr"/>
                      <a:r>
                        <a:rPr lang="en-US" sz="800" b="0" i="0" u="none" strike="noStrike" dirty="0">
                          <a:solidFill>
                            <a:srgbClr val="000000"/>
                          </a:solidFill>
                          <a:effectLst/>
                          <a:latin typeface="NeueHaasGroteskText Std"/>
                        </a:rPr>
                        <a:t>Highlights in </a:t>
                      </a:r>
                      <a:r>
                        <a:rPr lang="en-US" sz="800" b="0" i="0" u="none" strike="noStrike" dirty="0">
                          <a:solidFill>
                            <a:srgbClr val="FF0000"/>
                          </a:solidFill>
                          <a:effectLst/>
                          <a:latin typeface="NeueHaasGroteskText Std"/>
                        </a:rPr>
                        <a:t>Red</a:t>
                      </a:r>
                      <a:r>
                        <a:rPr lang="en-US" sz="800" b="0" i="0" u="none" strike="noStrike" dirty="0">
                          <a:solidFill>
                            <a:srgbClr val="000000"/>
                          </a:solidFill>
                          <a:effectLst/>
                          <a:latin typeface="NeueHaasGroteskText Std"/>
                        </a:rPr>
                        <a:t> note New Changes</a:t>
                      </a:r>
                    </a:p>
                  </a:txBody>
                  <a:tcPr marL="9525" marR="9525" marT="9525" marB="0" anchor="ctr">
                    <a:lnL>
                      <a:noFill/>
                    </a:lnL>
                    <a:lnR>
                      <a:noFill/>
                    </a:lnR>
                    <a:lnT>
                      <a:noFill/>
                    </a:lnT>
                    <a:lnB>
                      <a:no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44541276"/>
                  </a:ext>
                </a:extLst>
              </a:tr>
            </a:tbl>
          </a:graphicData>
        </a:graphic>
      </p:graphicFrame>
      <p:sp>
        <p:nvSpPr>
          <p:cNvPr id="11266" name="AutoShape 2"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68" name="AutoShape 4"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72" name="AutoShape 8"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pic>
        <p:nvPicPr>
          <p:cNvPr id="14" name="Picture 2" descr="http://www.verizon.com/about/sites/default/files/styles/vzc_hero_slide/public/hero-slides/VZ_logo_850x640.jpg?itok=TLd1K7EO"/>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3221313" y="1007118"/>
            <a:ext cx="1387147" cy="341263"/>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https://www.secureworldexpo.com/sites/secureworld/files/AT%26T%20Logo%20Image%20-%20Labeled%20for%20Reuse.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25269" b="24225"/>
          <a:stretch/>
        </p:blipFill>
        <p:spPr bwMode="auto">
          <a:xfrm>
            <a:off x="5334000" y="864524"/>
            <a:ext cx="1200150" cy="60614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6" descr="http://downdetector.com/i/logo/T_Mobile.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220173" y="104863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8" descr="http://blogs-images.forbes.com/geoffreymorrison/files/2015/04/Sprint-logo.jpg"/>
          <p:cNvPicPr>
            <a:picLocks noChangeAspect="1" noChangeArrowheads="1"/>
          </p:cNvPicPr>
          <p:nvPr/>
        </p:nvPicPr>
        <p:blipFill>
          <a:blip r:embed="rId7" cstate="print">
            <a:extLst>
              <a:ext uri="{BEBA8EAE-BF5A-486C-A8C5-ECC9F3942E4B}">
                <a14:imgProps xmlns:a14="http://schemas.microsoft.com/office/drawing/2010/main">
                  <a14:imgLayer r:embed="rId8">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9727916" y="907677"/>
            <a:ext cx="1189608" cy="478836"/>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p:cNvSpPr/>
          <p:nvPr/>
        </p:nvSpPr>
        <p:spPr>
          <a:xfrm>
            <a:off x="7220173" y="6379652"/>
            <a:ext cx="953238"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Arial" panose="020B0604020202020204" pitchFamily="34" charset="0"/>
                <a:ea typeface="+mn-ea"/>
                <a:cs typeface="+mn-cs"/>
              </a:rPr>
              <a:t> </a:t>
            </a:r>
            <a:r>
              <a:rPr kumimoji="0" lang="en-US" sz="1800" b="0" i="0" u="none" strike="noStrike" kern="1200" cap="none" spc="0" normalizeH="0" baseline="0" noProof="0" dirty="0">
                <a:ln>
                  <a:noFill/>
                </a:ln>
                <a:solidFill>
                  <a:srgbClr val="000000"/>
                </a:solidFill>
                <a:effectLst/>
                <a:uLnTx/>
                <a:uFillTx/>
                <a:latin typeface="NeueHaasGroteskText Std"/>
                <a:ea typeface="+mn-ea"/>
                <a:cs typeface="+mn-cs"/>
              </a:rPr>
              <a:t> </a:t>
            </a:r>
          </a:p>
        </p:txBody>
      </p:sp>
      <p:graphicFrame>
        <p:nvGraphicFramePr>
          <p:cNvPr id="2" name="Table 1"/>
          <p:cNvGraphicFramePr>
            <a:graphicFrameLocks noGrp="1"/>
          </p:cNvGraphicFramePr>
          <p:nvPr/>
        </p:nvGraphicFramePr>
        <p:xfrm>
          <a:off x="594360" y="1371600"/>
          <a:ext cx="10958733" cy="1314450"/>
        </p:xfrm>
        <a:graphic>
          <a:graphicData uri="http://schemas.openxmlformats.org/drawingml/2006/table">
            <a:tbl>
              <a:tblPr firstRow="1" bandRow="1">
                <a:tableStyleId>{5C22544A-7EE6-4342-B048-85BDC9FD1C3A}</a:tableStyleId>
              </a:tblPr>
              <a:tblGrid>
                <a:gridCol w="2011680"/>
                <a:gridCol w="745587"/>
                <a:gridCol w="745587"/>
                <a:gridCol w="745587"/>
                <a:gridCol w="745587"/>
                <a:gridCol w="745587"/>
                <a:gridCol w="745587"/>
                <a:gridCol w="745587"/>
                <a:gridCol w="745587"/>
                <a:gridCol w="745587"/>
                <a:gridCol w="745587"/>
                <a:gridCol w="745587"/>
                <a:gridCol w="745596"/>
              </a:tblGrid>
              <a:tr h="457200">
                <a:tc>
                  <a:txBody>
                    <a:bodyPr anchor="ctr"/>
                    <a:lstStyle/>
                    <a:p>
                      <a:pPr algn="ctr"/>
                      <a:r>
                        <a:rPr sz="1000" b="1">
                          <a:solidFill>
                            <a:srgbClr val="FFFFFF"/>
                          </a:solidFill>
                          <a:latin typeface="Ariel"/>
                        </a:rPr>
                        <a:t>Device</a:t>
                      </a:r>
                    </a:p>
                  </a:txBody>
                  <a:tcPr>
                    <a:solidFill>
                      <a:srgbClr val="FF0000"/>
                    </a:solidFill>
                  </a:tcPr>
                </a:tc>
                <a:tc>
                  <a:txBody>
                    <a:bodyPr anchor="ctr"/>
                    <a:lstStyle/>
                    <a:p>
                      <a:pPr algn="ctr"/>
                      <a:r>
                        <a:rPr sz="1000" b="1">
                          <a:solidFill>
                            <a:srgbClr val="FFFFFF"/>
                          </a:solidFill>
                          <a:latin typeface="Ariel"/>
                        </a:rPr>
                        <a:t>Monthly (24-Mo.)</a:t>
                      </a:r>
                    </a:p>
                  </a:txBody>
                  <a:tcPr>
                    <a:solidFill>
                      <a:srgbClr val="FF0000"/>
                    </a:solidFill>
                  </a:tcPr>
                </a:tc>
                <a:tc>
                  <a:txBody>
                    <a:bodyPr anchor="ctr"/>
                    <a:lstStyle/>
                    <a:p>
                      <a:pPr algn="ctr"/>
                      <a:r>
                        <a:rPr sz="1000" b="1">
                          <a:solidFill>
                            <a:srgbClr val="FFFFFF"/>
                          </a:solidFill>
                          <a:latin typeface="Ariel"/>
                        </a:rPr>
                        <a:t>Retail Price</a:t>
                      </a:r>
                    </a:p>
                  </a:txBody>
                  <a:tcPr>
                    <a:solidFill>
                      <a:srgbClr val="FF0000"/>
                    </a:solidFill>
                  </a:tcPr>
                </a:tc>
                <a:tc>
                  <a:txBody>
                    <a:bodyPr anchor="ctr"/>
                    <a:lstStyle/>
                    <a:p>
                      <a:pPr algn="ctr"/>
                      <a:r>
                        <a:rPr sz="1000" b="1">
                          <a:solidFill>
                            <a:srgbClr val="FFFFFF"/>
                          </a:solidFill>
                          <a:latin typeface="Ariel"/>
                        </a:rPr>
                        <a:t>2-yr Price</a:t>
                      </a:r>
                    </a:p>
                  </a:txBody>
                  <a:tcPr>
                    <a:solidFill>
                      <a:srgbClr val="FF0000"/>
                    </a:solidFill>
                  </a:tcPr>
                </a:tc>
                <a:tc>
                  <a:txBody>
                    <a:bodyPr anchor="ctr"/>
                    <a:lstStyle/>
                    <a:p>
                      <a:pPr algn="ctr"/>
                      <a:r>
                        <a:rPr sz="1000" b="1">
                          <a:solidFill>
                            <a:srgbClr val="FFFFFF"/>
                          </a:solidFill>
                          <a:latin typeface="Ariel"/>
                        </a:rPr>
                        <a:t>Monthly (24-Mo.)</a:t>
                      </a:r>
                    </a:p>
                  </a:txBody>
                  <a:tcPr>
                    <a:solidFill>
                      <a:srgbClr val="0070C0"/>
                    </a:solidFill>
                  </a:tcPr>
                </a:tc>
                <a:tc>
                  <a:txBody>
                    <a:bodyPr anchor="ctr"/>
                    <a:lstStyle/>
                    <a:p>
                      <a:pPr algn="ctr"/>
                      <a:r>
                        <a:rPr sz="1000" b="1">
                          <a:solidFill>
                            <a:srgbClr val="FFFFFF"/>
                          </a:solidFill>
                          <a:latin typeface="Ariel"/>
                        </a:rPr>
                        <a:t>Retail Price</a:t>
                      </a:r>
                    </a:p>
                  </a:txBody>
                  <a:tcPr>
                    <a:solidFill>
                      <a:srgbClr val="0070C0"/>
                    </a:solidFill>
                  </a:tcPr>
                </a:tc>
                <a:tc>
                  <a:txBody>
                    <a:bodyPr anchor="ctr"/>
                    <a:lstStyle/>
                    <a:p>
                      <a:pPr algn="ctr"/>
                      <a:r>
                        <a:rPr sz="1000" b="1">
                          <a:solidFill>
                            <a:srgbClr val="FFFFFF"/>
                          </a:solidFill>
                          <a:latin typeface="Ariel"/>
                        </a:rPr>
                        <a:t>24-Mo. Contract (UFC)</a:t>
                      </a:r>
                    </a:p>
                  </a:txBody>
                  <a:tcPr>
                    <a:solidFill>
                      <a:srgbClr val="0070C0"/>
                    </a:solidFill>
                  </a:tcPr>
                </a:tc>
                <a:tc>
                  <a:txBody>
                    <a:bodyPr anchor="ctr"/>
                    <a:lstStyle/>
                    <a:p>
                      <a:pPr algn="ctr"/>
                      <a:r>
                        <a:rPr sz="1000" b="1">
                          <a:solidFill>
                            <a:srgbClr val="FFFFFF"/>
                          </a:solidFill>
                          <a:latin typeface="Ariel"/>
                        </a:rPr>
                        <a:t>Monthly (24-Mo.)</a:t>
                      </a:r>
                    </a:p>
                  </a:txBody>
                  <a:tcPr>
                    <a:solidFill>
                      <a:srgbClr val="D2669F"/>
                    </a:solidFill>
                  </a:tcPr>
                </a:tc>
                <a:tc>
                  <a:txBody>
                    <a:bodyPr anchor="ctr"/>
                    <a:lstStyle/>
                    <a:p>
                      <a:pPr algn="ctr"/>
                      <a:r>
                        <a:rPr sz="1000" b="1">
                          <a:solidFill>
                            <a:srgbClr val="FFFFFF"/>
                          </a:solidFill>
                          <a:latin typeface="Ariel"/>
                        </a:rPr>
                        <a:t>Retail Price</a:t>
                      </a:r>
                    </a:p>
                  </a:txBody>
                  <a:tcPr>
                    <a:solidFill>
                      <a:srgbClr val="D2669F"/>
                    </a:solidFill>
                  </a:tcPr>
                </a:tc>
                <a:tc>
                  <a:txBody>
                    <a:bodyPr anchor="ctr"/>
                    <a:lstStyle/>
                    <a:p>
                      <a:pPr algn="ctr"/>
                      <a:r>
                        <a:rPr sz="1000" b="1">
                          <a:solidFill>
                            <a:srgbClr val="FFFFFF"/>
                          </a:solidFill>
                          <a:latin typeface="Ariel"/>
                        </a:rPr>
                        <a:t>Money Down</a:t>
                      </a:r>
                    </a:p>
                  </a:txBody>
                  <a:tcPr>
                    <a:solidFill>
                      <a:srgbClr val="D2669F"/>
                    </a:solidFill>
                  </a:tcPr>
                </a:tc>
                <a:tc>
                  <a:txBody>
                    <a:bodyPr anchor="ctr"/>
                    <a:lstStyle/>
                    <a:p>
                      <a:pPr algn="ctr"/>
                      <a:r>
                        <a:rPr sz="1000" b="1">
                          <a:solidFill>
                            <a:srgbClr val="FFFFFF"/>
                          </a:solidFill>
                          <a:latin typeface="Ariel"/>
                        </a:rPr>
                        <a:t>Monthly (18-Mo.)</a:t>
                      </a:r>
                    </a:p>
                  </a:txBody>
                  <a:tcPr>
                    <a:solidFill>
                      <a:srgbClr val="4A9A4D"/>
                    </a:solidFill>
                  </a:tcPr>
                </a:tc>
                <a:tc>
                  <a:txBody>
                    <a:bodyPr anchor="ctr"/>
                    <a:lstStyle/>
                    <a:p>
                      <a:pPr algn="ctr"/>
                      <a:r>
                        <a:rPr sz="1000" b="1">
                          <a:solidFill>
                            <a:srgbClr val="FFFFFF"/>
                          </a:solidFill>
                          <a:latin typeface="Ariel"/>
                        </a:rPr>
                        <a:t>Retail Price</a:t>
                      </a:r>
                    </a:p>
                  </a:txBody>
                  <a:tcPr>
                    <a:solidFill>
                      <a:srgbClr val="4A9A4D"/>
                    </a:solidFill>
                  </a:tcPr>
                </a:tc>
                <a:tc>
                  <a:txBody>
                    <a:bodyPr anchor="ctr"/>
                    <a:lstStyle/>
                    <a:p>
                      <a:pPr algn="ctr"/>
                      <a:r>
                        <a:rPr sz="1000" b="1">
                          <a:solidFill>
                            <a:srgbClr val="FFFFFF"/>
                          </a:solidFill>
                          <a:latin typeface="Ariel"/>
                        </a:rPr>
                        <a:t>Money Down</a:t>
                      </a:r>
                    </a:p>
                  </a:txBody>
                  <a:tcPr>
                    <a:solidFill>
                      <a:srgbClr val="4A9A4D"/>
                    </a:solidFill>
                  </a:tcPr>
                </a:tc>
              </a:tr>
              <a:tr h="57150">
                <a:tc>
                  <a:txBody>
                    <a:bodyPr/>
                    <a:lstStyle/>
                    <a:p>
                      <a:r>
                        <a:rPr sz="700">
                          <a:solidFill>
                            <a:srgbClr val="6D6E71"/>
                          </a:solidFill>
                          <a:latin typeface="Ariel"/>
                        </a:rPr>
                        <a:t>ipad pro 12.9</a:t>
                      </a:r>
                    </a:p>
                  </a:txBody>
                  <a:tcPr/>
                </a:tc>
                <a:tc>
                  <a:txBody>
                    <a:bodyPr/>
                    <a:lstStyle/>
                    <a:p>
                      <a:r>
                        <a:rPr b="1" sz="700">
                          <a:solidFill>
                            <a:srgbClr val="6D6E71"/>
                          </a:solidFill>
                          <a:latin typeface="Ariel"/>
                        </a:rPr>
                        <a:t>$38.74</a:t>
                      </a:r>
                    </a:p>
                  </a:txBody>
                  <a:tcPr>
                    <a:solidFill>
                      <a:srgbClr val="F6E7E7"/>
                    </a:solidFill>
                  </a:tcPr>
                </a:tc>
                <a:tc>
                  <a:txBody>
                    <a:bodyPr/>
                    <a:lstStyle/>
                    <a:p>
                      <a:r>
                        <a:rPr b="1" sz="700">
                          <a:solidFill>
                            <a:srgbClr val="6D6E71"/>
                          </a:solidFill>
                          <a:latin typeface="Ariel"/>
                        </a:rPr>
                        <a:t>$929.99</a:t>
                      </a:r>
                    </a:p>
                  </a:txBody>
                  <a:tcPr>
                    <a:solidFill>
                      <a:srgbClr val="F6E7E7"/>
                    </a:solidFill>
                  </a:tcPr>
                </a:tc>
                <a:tc>
                  <a:txBody>
                    <a:bodyPr/>
                    <a:lstStyle/>
                    <a:p>
                      <a:r>
                        <a:rPr b="1" sz="700">
                          <a:solidFill>
                            <a:srgbClr val="6D6E71"/>
                          </a:solidFill>
                          <a:latin typeface="Ariel"/>
                        </a:rPr>
                        <a:t>N/A</a:t>
                      </a:r>
                    </a:p>
                  </a:txBody>
                  <a:tcPr>
                    <a:solidFill>
                      <a:srgbClr val="F6E7E7"/>
                    </a:solidFill>
                  </a:tcPr>
                </a:tc>
                <a:tc>
                  <a:txBody>
                    <a:bodyPr/>
                    <a:lstStyle/>
                    <a:p>
                      <a:r>
                        <a:rPr b="1" sz="700">
                          <a:solidFill>
                            <a:srgbClr val="6D6E71"/>
                          </a:solidFill>
                          <a:latin typeface="Ariel"/>
                        </a:rPr>
                        <a:t>$0.0</a:t>
                      </a:r>
                    </a:p>
                  </a:txBody>
                  <a:tcPr>
                    <a:solidFill>
                      <a:srgbClr val="99CCFF"/>
                    </a:solidFill>
                  </a:tcPr>
                </a:tc>
                <a:tc>
                  <a:txBody>
                    <a:bodyPr/>
                    <a:lstStyle/>
                    <a:p>
                      <a:r>
                        <a:rPr b="1" sz="700">
                          <a:solidFill>
                            <a:srgbClr val="6D6E71"/>
                          </a:solidFill>
                          <a:latin typeface="Ariel"/>
                        </a:rPr>
                        <a:t>$929.99</a:t>
                      </a:r>
                    </a:p>
                  </a:txBody>
                  <a:tcPr>
                    <a:solidFill>
                      <a:srgbClr val="99CCFF"/>
                    </a:solidFill>
                  </a:tcPr>
                </a:tc>
                <a:tc>
                  <a:txBody>
                    <a:bodyPr/>
                    <a:lstStyle/>
                    <a:p>
                      <a:r>
                        <a:rPr b="1" sz="700">
                          <a:solidFill>
                            <a:srgbClr val="6D6E71"/>
                          </a:solidFill>
                          <a:latin typeface="Ariel"/>
                        </a:rPr>
                        <a:t>N/A</a:t>
                      </a:r>
                    </a:p>
                  </a:txBody>
                  <a:tcPr>
                    <a:solidFill>
                      <a:srgbClr val="99CCFF"/>
                    </a:solidFill>
                  </a:tcPr>
                </a:tc>
                <a:tc>
                  <a:txBody>
                    <a:bodyPr/>
                    <a:lstStyle/>
                    <a:p>
                      <a:r>
                        <a:rPr b="1" sz="700">
                          <a:solidFill>
                            <a:srgbClr val="6D6E71"/>
                          </a:solidFill>
                          <a:latin typeface="Ariel"/>
                        </a:rPr>
                        <a:t>$30.0</a:t>
                      </a:r>
                    </a:p>
                  </a:txBody>
                  <a:tcPr>
                    <a:solidFill>
                      <a:srgbClr val="EDC2D9"/>
                    </a:solidFill>
                  </a:tcPr>
                </a:tc>
                <a:tc>
                  <a:txBody>
                    <a:bodyPr/>
                    <a:lstStyle/>
                    <a:p>
                      <a:r>
                        <a:rPr b="1" sz="700">
                          <a:solidFill>
                            <a:srgbClr val="6D6E71"/>
                          </a:solidFill>
                          <a:latin typeface="Ariel"/>
                        </a:rPr>
                        <a:t>$929.99</a:t>
                      </a:r>
                    </a:p>
                  </a:txBody>
                  <a:tcPr>
                    <a:solidFill>
                      <a:srgbClr val="EDC2D9"/>
                    </a:solidFill>
                  </a:tcPr>
                </a:tc>
                <a:tc>
                  <a:txBody>
                    <a:bodyPr/>
                    <a:lstStyle/>
                    <a:p>
                      <a:r>
                        <a:rPr b="1" sz="700">
                          <a:solidFill>
                            <a:srgbClr val="6D6E71"/>
                          </a:solidFill>
                          <a:latin typeface="Ariel"/>
                        </a:rPr>
                        <a:t>$209.99</a:t>
                      </a:r>
                    </a:p>
                  </a:txBody>
                  <a:tcPr>
                    <a:solidFill>
                      <a:srgbClr val="EDC2D9"/>
                    </a:solidFill>
                  </a:tcPr>
                </a:tc>
                <a:tc>
                  <a:txBody>
                    <a:bodyPr/>
                    <a:lstStyle/>
                    <a:p>
                      <a:r>
                        <a:rPr b="1" sz="700">
                          <a:solidFill>
                            <a:srgbClr val="6D6E71"/>
                          </a:solidFill>
                          <a:latin typeface="Ariel"/>
                        </a:rPr>
                        <a:t>$0.0</a:t>
                      </a:r>
                    </a:p>
                  </a:txBody>
                  <a:tcPr>
                    <a:solidFill>
                      <a:srgbClr val="B3DAB4"/>
                    </a:solidFill>
                  </a:tcPr>
                </a:tc>
                <a:tc>
                  <a:txBody>
                    <a:bodyPr/>
                    <a:lstStyle/>
                    <a:p>
                      <a:r>
                        <a:rPr b="1" sz="700">
                          <a:solidFill>
                            <a:srgbClr val="6D6E71"/>
                          </a:solidFill>
                          <a:latin typeface="Ariel"/>
                        </a:rPr>
                        <a:t>$929.99</a:t>
                      </a:r>
                    </a:p>
                  </a:txBody>
                  <a:tcPr>
                    <a:solidFill>
                      <a:srgbClr val="B3DAB4"/>
                    </a:solidFill>
                  </a:tcPr>
                </a:tc>
                <a:tc>
                  <a:txBody>
                    <a:bodyPr/>
                    <a:lstStyle/>
                    <a:p>
                      <a:r>
                        <a:rPr b="1" sz="700">
                          <a:solidFill>
                            <a:srgbClr val="6D6E71"/>
                          </a:solidFill>
                          <a:latin typeface="Ariel"/>
                        </a:rPr>
                        <a:t>$0.0</a:t>
                      </a:r>
                    </a:p>
                  </a:txBody>
                  <a:tcPr>
                    <a:solidFill>
                      <a:srgbClr val="B3DAB4"/>
                    </a:solidFill>
                  </a:tcPr>
                </a:tc>
              </a:tr>
              <a:tr h="57150">
                <a:tc>
                  <a:txBody>
                    <a:bodyPr/>
                    <a:lstStyle/>
                    <a:p>
                      <a:r>
                        <a:rPr sz="700">
                          <a:solidFill>
                            <a:srgbClr val="6D6E71"/>
                          </a:solidFill>
                          <a:latin typeface="Ariel"/>
                        </a:rPr>
                        <a:t>ipad 9.7</a:t>
                      </a:r>
                    </a:p>
                  </a:txBody>
                  <a:tcPr/>
                </a:tc>
                <a:tc>
                  <a:txBody>
                    <a:bodyPr/>
                    <a:lstStyle/>
                    <a:p>
                      <a:r>
                        <a:rPr b="1" sz="700">
                          <a:solidFill>
                            <a:srgbClr val="6D6E71"/>
                          </a:solidFill>
                          <a:latin typeface="Ariel"/>
                        </a:rPr>
                        <a:t>$19.16</a:t>
                      </a:r>
                    </a:p>
                  </a:txBody>
                  <a:tcPr>
                    <a:solidFill>
                      <a:srgbClr val="F6E7E7"/>
                    </a:solidFill>
                  </a:tcPr>
                </a:tc>
                <a:tc>
                  <a:txBody>
                    <a:bodyPr/>
                    <a:lstStyle/>
                    <a:p>
                      <a:r>
                        <a:rPr b="1" sz="700">
                          <a:solidFill>
                            <a:srgbClr val="6D6E71"/>
                          </a:solidFill>
                          <a:latin typeface="Ariel"/>
                        </a:rPr>
                        <a:t>$459.99</a:t>
                      </a:r>
                    </a:p>
                  </a:txBody>
                  <a:tcPr>
                    <a:solidFill>
                      <a:srgbClr val="F6E7E7"/>
                    </a:solidFill>
                  </a:tcPr>
                </a:tc>
                <a:tc>
                  <a:txBody>
                    <a:bodyPr/>
                    <a:lstStyle/>
                    <a:p>
                      <a:r>
                        <a:rPr b="1" sz="700">
                          <a:solidFill>
                            <a:srgbClr val="6D6E71"/>
                          </a:solidFill>
                          <a:latin typeface="Ariel"/>
                        </a:rPr>
                        <a:t>N/A</a:t>
                      </a:r>
                    </a:p>
                  </a:txBody>
                  <a:tcPr>
                    <a:solidFill>
                      <a:srgbClr val="F6E7E7"/>
                    </a:solidFill>
                  </a:tcPr>
                </a:tc>
                <a:tc>
                  <a:txBody>
                    <a:bodyPr/>
                    <a:lstStyle/>
                    <a:p>
                      <a:r>
                        <a:rPr b="1" sz="700">
                          <a:solidFill>
                            <a:srgbClr val="6D6E71"/>
                          </a:solidFill>
                          <a:latin typeface="Ariel"/>
                        </a:rPr>
                        <a:t>$0.0</a:t>
                      </a:r>
                    </a:p>
                  </a:txBody>
                  <a:tcPr>
                    <a:solidFill>
                      <a:srgbClr val="99CCFF"/>
                    </a:solidFill>
                  </a:tcPr>
                </a:tc>
                <a:tc>
                  <a:txBody>
                    <a:bodyPr/>
                    <a:lstStyle/>
                    <a:p>
                      <a:r>
                        <a:rPr b="1" sz="700">
                          <a:solidFill>
                            <a:srgbClr val="6D6E71"/>
                          </a:solidFill>
                          <a:latin typeface="Ariel"/>
                        </a:rPr>
                        <a:t>$459.99</a:t>
                      </a:r>
                    </a:p>
                  </a:txBody>
                  <a:tcPr>
                    <a:solidFill>
                      <a:srgbClr val="99CCFF"/>
                    </a:solidFill>
                  </a:tcPr>
                </a:tc>
                <a:tc>
                  <a:txBody>
                    <a:bodyPr/>
                    <a:lstStyle/>
                    <a:p>
                      <a:r>
                        <a:rPr b="1" sz="700">
                          <a:solidFill>
                            <a:srgbClr val="6D6E71"/>
                          </a:solidFill>
                          <a:latin typeface="Ariel"/>
                        </a:rPr>
                        <a:t>N/A</a:t>
                      </a:r>
                    </a:p>
                  </a:txBody>
                  <a:tcPr>
                    <a:solidFill>
                      <a:srgbClr val="99CCFF"/>
                    </a:solidFill>
                  </a:tcPr>
                </a:tc>
                <a:tc>
                  <a:txBody>
                    <a:bodyPr/>
                    <a:lstStyle/>
                    <a:p>
                      <a:r>
                        <a:rPr b="1" sz="700">
                          <a:solidFill>
                            <a:srgbClr val="6D6E71"/>
                          </a:solidFill>
                          <a:latin typeface="Ariel"/>
                        </a:rPr>
                        <a:t>$18.0</a:t>
                      </a:r>
                    </a:p>
                  </a:txBody>
                  <a:tcPr>
                    <a:solidFill>
                      <a:srgbClr val="EDC2D9"/>
                    </a:solidFill>
                  </a:tcPr>
                </a:tc>
                <a:tc>
                  <a:txBody>
                    <a:bodyPr/>
                    <a:lstStyle/>
                    <a:p>
                      <a:r>
                        <a:rPr b="1" sz="700">
                          <a:solidFill>
                            <a:srgbClr val="6D6E71"/>
                          </a:solidFill>
                          <a:latin typeface="Ariel"/>
                        </a:rPr>
                        <a:t>$459.99</a:t>
                      </a:r>
                    </a:p>
                  </a:txBody>
                  <a:tcPr>
                    <a:solidFill>
                      <a:srgbClr val="EDC2D9"/>
                    </a:solidFill>
                  </a:tcPr>
                </a:tc>
                <a:tc>
                  <a:txBody>
                    <a:bodyPr/>
                    <a:lstStyle/>
                    <a:p>
                      <a:r>
                        <a:rPr b="1" sz="700">
                          <a:solidFill>
                            <a:srgbClr val="6D6E71"/>
                          </a:solidFill>
                          <a:latin typeface="Ariel"/>
                        </a:rPr>
                        <a:t>$27.99</a:t>
                      </a:r>
                    </a:p>
                  </a:txBody>
                  <a:tcPr>
                    <a:solidFill>
                      <a:srgbClr val="EDC2D9"/>
                    </a:solidFill>
                  </a:tcPr>
                </a:tc>
                <a:tc>
                  <a:txBody>
                    <a:bodyPr/>
                    <a:lstStyle/>
                    <a:p>
                      <a:r>
                        <a:rPr b="1" sz="700">
                          <a:solidFill>
                            <a:srgbClr val="6D6E71"/>
                          </a:solidFill>
                          <a:latin typeface="Ariel"/>
                        </a:rPr>
                        <a:t>$0.0</a:t>
                      </a:r>
                    </a:p>
                  </a:txBody>
                  <a:tcPr>
                    <a:solidFill>
                      <a:srgbClr val="B3DAB4"/>
                    </a:solidFill>
                  </a:tcPr>
                </a:tc>
                <a:tc>
                  <a:txBody>
                    <a:bodyPr/>
                    <a:lstStyle/>
                    <a:p>
                      <a:r>
                        <a:rPr b="1" sz="700">
                          <a:solidFill>
                            <a:srgbClr val="6D6E71"/>
                          </a:solidFill>
                          <a:latin typeface="Ariel"/>
                        </a:rPr>
                        <a:t>$459.99</a:t>
                      </a:r>
                    </a:p>
                  </a:txBody>
                  <a:tcPr>
                    <a:solidFill>
                      <a:srgbClr val="B3DAB4"/>
                    </a:solidFill>
                  </a:tcPr>
                </a:tc>
                <a:tc>
                  <a:txBody>
                    <a:bodyPr/>
                    <a:lstStyle/>
                    <a:p>
                      <a:r>
                        <a:rPr b="1" sz="700">
                          <a:solidFill>
                            <a:srgbClr val="6D6E71"/>
                          </a:solidFill>
                          <a:latin typeface="Ariel"/>
                        </a:rPr>
                        <a:t>$0.0</a:t>
                      </a:r>
                    </a:p>
                  </a:txBody>
                  <a:tcPr>
                    <a:solidFill>
                      <a:srgbClr val="B3DAB4"/>
                    </a:solidFill>
                  </a:tcPr>
                </a:tc>
              </a:tr>
              <a:tr h="57150">
                <a:tc>
                  <a:txBody>
                    <a:bodyPr/>
                    <a:lstStyle/>
                    <a:p>
                      <a:r>
                        <a:rPr sz="700">
                          <a:solidFill>
                            <a:srgbClr val="6D6E71"/>
                          </a:solidFill>
                          <a:latin typeface="Ariel"/>
                        </a:rPr>
                        <a:t>ipad pro 10.5</a:t>
                      </a:r>
                    </a:p>
                  </a:txBody>
                  <a:tcPr/>
                </a:tc>
                <a:tc>
                  <a:txBody>
                    <a:bodyPr/>
                    <a:lstStyle/>
                    <a:p>
                      <a:r>
                        <a:rPr b="1" sz="700">
                          <a:solidFill>
                            <a:srgbClr val="6D6E71"/>
                          </a:solidFill>
                          <a:latin typeface="Ariel"/>
                        </a:rPr>
                        <a:t>$32.49</a:t>
                      </a:r>
                    </a:p>
                  </a:txBody>
                  <a:tcPr>
                    <a:solidFill>
                      <a:srgbClr val="F6E7E7"/>
                    </a:solidFill>
                  </a:tcPr>
                </a:tc>
                <a:tc>
                  <a:txBody>
                    <a:bodyPr/>
                    <a:lstStyle/>
                    <a:p>
                      <a:r>
                        <a:rPr b="1" sz="700">
                          <a:solidFill>
                            <a:srgbClr val="6D6E71"/>
                          </a:solidFill>
                          <a:latin typeface="Ariel"/>
                        </a:rPr>
                        <a:t>$779.99</a:t>
                      </a:r>
                    </a:p>
                  </a:txBody>
                  <a:tcPr>
                    <a:solidFill>
                      <a:srgbClr val="F6E7E7"/>
                    </a:solidFill>
                  </a:tcPr>
                </a:tc>
                <a:tc>
                  <a:txBody>
                    <a:bodyPr/>
                    <a:lstStyle/>
                    <a:p>
                      <a:r>
                        <a:rPr b="1" sz="700">
                          <a:solidFill>
                            <a:srgbClr val="6D6E71"/>
                          </a:solidFill>
                          <a:latin typeface="Ariel"/>
                        </a:rPr>
                        <a:t>N/A</a:t>
                      </a:r>
                    </a:p>
                  </a:txBody>
                  <a:tcPr>
                    <a:solidFill>
                      <a:srgbClr val="F6E7E7"/>
                    </a:solidFill>
                  </a:tcPr>
                </a:tc>
                <a:tc>
                  <a:txBody>
                    <a:bodyPr/>
                    <a:lstStyle/>
                    <a:p>
                      <a:r>
                        <a:rPr b="1" sz="700">
                          <a:solidFill>
                            <a:srgbClr val="6D6E71"/>
                          </a:solidFill>
                          <a:latin typeface="Ariel"/>
                        </a:rPr>
                        <a:t>$0.0</a:t>
                      </a:r>
                    </a:p>
                  </a:txBody>
                  <a:tcPr>
                    <a:solidFill>
                      <a:srgbClr val="99CCFF"/>
                    </a:solidFill>
                  </a:tcPr>
                </a:tc>
                <a:tc>
                  <a:txBody>
                    <a:bodyPr/>
                    <a:lstStyle/>
                    <a:p>
                      <a:r>
                        <a:rPr b="1" sz="700">
                          <a:solidFill>
                            <a:srgbClr val="6D6E71"/>
                          </a:solidFill>
                          <a:latin typeface="Ariel"/>
                        </a:rPr>
                        <a:t>$779.99</a:t>
                      </a:r>
                    </a:p>
                  </a:txBody>
                  <a:tcPr>
                    <a:solidFill>
                      <a:srgbClr val="99CCFF"/>
                    </a:solidFill>
                  </a:tcPr>
                </a:tc>
                <a:tc>
                  <a:txBody>
                    <a:bodyPr/>
                    <a:lstStyle/>
                    <a:p>
                      <a:r>
                        <a:rPr b="1" sz="700">
                          <a:solidFill>
                            <a:srgbClr val="6D6E71"/>
                          </a:solidFill>
                          <a:latin typeface="Ariel"/>
                        </a:rPr>
                        <a:t>N/A</a:t>
                      </a:r>
                    </a:p>
                  </a:txBody>
                  <a:tcPr>
                    <a:solidFill>
                      <a:srgbClr val="99CCFF"/>
                    </a:solidFill>
                  </a:tcPr>
                </a:tc>
                <a:tc>
                  <a:txBody>
                    <a:bodyPr/>
                    <a:lstStyle/>
                    <a:p>
                      <a:r>
                        <a:rPr b="1" sz="700">
                          <a:solidFill>
                            <a:srgbClr val="6D6E71"/>
                          </a:solidFill>
                          <a:latin typeface="Ariel"/>
                        </a:rPr>
                        <a:t>$30.0</a:t>
                      </a:r>
                    </a:p>
                  </a:txBody>
                  <a:tcPr>
                    <a:solidFill>
                      <a:srgbClr val="EDC2D9"/>
                    </a:solidFill>
                  </a:tcPr>
                </a:tc>
                <a:tc>
                  <a:txBody>
                    <a:bodyPr/>
                    <a:lstStyle/>
                    <a:p>
                      <a:r>
                        <a:rPr b="1" sz="700">
                          <a:solidFill>
                            <a:srgbClr val="6D6E71"/>
                          </a:solidFill>
                          <a:latin typeface="Ariel"/>
                        </a:rPr>
                        <a:t>$779.99</a:t>
                      </a:r>
                    </a:p>
                  </a:txBody>
                  <a:tcPr>
                    <a:solidFill>
                      <a:srgbClr val="EDC2D9"/>
                    </a:solidFill>
                  </a:tcPr>
                </a:tc>
                <a:tc>
                  <a:txBody>
                    <a:bodyPr/>
                    <a:lstStyle/>
                    <a:p>
                      <a:r>
                        <a:rPr b="1" sz="700">
                          <a:solidFill>
                            <a:srgbClr val="6D6E71"/>
                          </a:solidFill>
                          <a:latin typeface="Ariel"/>
                        </a:rPr>
                        <a:t>$59.99</a:t>
                      </a:r>
                    </a:p>
                  </a:txBody>
                  <a:tcPr>
                    <a:solidFill>
                      <a:srgbClr val="EDC2D9"/>
                    </a:solidFill>
                  </a:tcPr>
                </a:tc>
                <a:tc>
                  <a:txBody>
                    <a:bodyPr/>
                    <a:lstStyle/>
                    <a:p>
                      <a:r>
                        <a:rPr b="1" sz="700">
                          <a:solidFill>
                            <a:srgbClr val="6D6E71"/>
                          </a:solidFill>
                          <a:latin typeface="Ariel"/>
                        </a:rPr>
                        <a:t>$0.0</a:t>
                      </a:r>
                    </a:p>
                  </a:txBody>
                  <a:tcPr>
                    <a:solidFill>
                      <a:srgbClr val="B3DAB4"/>
                    </a:solidFill>
                  </a:tcPr>
                </a:tc>
                <a:tc>
                  <a:txBody>
                    <a:bodyPr/>
                    <a:lstStyle/>
                    <a:p>
                      <a:r>
                        <a:rPr b="1" sz="700">
                          <a:solidFill>
                            <a:srgbClr val="6D6E71"/>
                          </a:solidFill>
                          <a:latin typeface="Ariel"/>
                        </a:rPr>
                        <a:t>$779.99</a:t>
                      </a:r>
                    </a:p>
                  </a:txBody>
                  <a:tcPr>
                    <a:solidFill>
                      <a:srgbClr val="B3DAB4"/>
                    </a:solidFill>
                  </a:tcPr>
                </a:tc>
                <a:tc>
                  <a:txBody>
                    <a:bodyPr/>
                    <a:lstStyle/>
                    <a:p>
                      <a:r>
                        <a:rPr b="1" sz="700">
                          <a:solidFill>
                            <a:srgbClr val="6D6E71"/>
                          </a:solidFill>
                          <a:latin typeface="Ariel"/>
                        </a:rPr>
                        <a:t>$0.0</a:t>
                      </a:r>
                    </a:p>
                  </a:txBody>
                  <a:tcPr>
                    <a:solidFill>
                      <a:srgbClr val="B3DAB4"/>
                    </a:solidFill>
                  </a:tcPr>
                </a:tc>
              </a:tr>
              <a:tr h="57150">
                <a:tc>
                  <a:txBody>
                    <a:bodyPr/>
                    <a:lstStyle/>
                    <a:p>
                      <a:r>
                        <a:rPr sz="700">
                          <a:solidFill>
                            <a:srgbClr val="6D6E71"/>
                          </a:solidFill>
                          <a:latin typeface="Ariel"/>
                        </a:rPr>
                        <a:t>galaxy tab s3</a:t>
                      </a:r>
                    </a:p>
                  </a:txBody>
                  <a:tcPr/>
                </a:tc>
                <a:tc>
                  <a:txBody>
                    <a:bodyPr/>
                    <a:lstStyle/>
                    <a:p>
                      <a:r>
                        <a:rPr b="1" sz="700">
                          <a:solidFill>
                            <a:srgbClr val="6D6E71"/>
                          </a:solidFill>
                          <a:latin typeface="Ariel"/>
                        </a:rPr>
                        <a:t>$29.16</a:t>
                      </a:r>
                    </a:p>
                  </a:txBody>
                  <a:tcPr>
                    <a:solidFill>
                      <a:srgbClr val="F6E7E7"/>
                    </a:solidFill>
                  </a:tcPr>
                </a:tc>
                <a:tc>
                  <a:txBody>
                    <a:bodyPr/>
                    <a:lstStyle/>
                    <a:p>
                      <a:r>
                        <a:rPr b="1" sz="700">
                          <a:solidFill>
                            <a:srgbClr val="6D6E71"/>
                          </a:solidFill>
                          <a:latin typeface="Ariel"/>
                        </a:rPr>
                        <a:t>$699.99</a:t>
                      </a:r>
                    </a:p>
                  </a:txBody>
                  <a:tcPr>
                    <a:solidFill>
                      <a:srgbClr val="F6E7E7"/>
                    </a:solidFill>
                  </a:tcPr>
                </a:tc>
                <a:tc>
                  <a:txBody>
                    <a:bodyPr/>
                    <a:lstStyle/>
                    <a:p>
                      <a:r>
                        <a:rPr b="1" sz="700">
                          <a:solidFill>
                            <a:srgbClr val="6D6E71"/>
                          </a:solidFill>
                          <a:latin typeface="Ariel"/>
                        </a:rPr>
                        <a:t>N/A</a:t>
                      </a:r>
                    </a:p>
                  </a:txBody>
                  <a:tcPr>
                    <a:solidFill>
                      <a:srgbClr val="F6E7E7"/>
                    </a:solidFill>
                  </a:tcPr>
                </a:tc>
                <a:tc>
                  <a:txBody>
                    <a:bodyPr/>
                    <a:lstStyle/>
                    <a:p>
                      <a:r>
                        <a:rPr sz="700">
                          <a:latin typeface="Ariel"/>
                        </a:rPr>
                        <a:t> </a:t>
                      </a:r>
                    </a:p>
                  </a:txBody>
                  <a:tcPr>
                    <a:solidFill>
                      <a:srgbClr val="BFBFBF"/>
                    </a:solidFill>
                  </a:tcPr>
                </a:tc>
                <a:tc>
                  <a:txBody>
                    <a:bodyPr/>
                    <a:lstStyle/>
                    <a:p>
                      <a:r>
                        <a:rPr sz="700">
                          <a:latin typeface="Ariel"/>
                        </a:rPr>
                        <a:t> </a:t>
                      </a:r>
                    </a:p>
                  </a:txBody>
                  <a:tcPr>
                    <a:solidFill>
                      <a:srgbClr val="BFBFBF"/>
                    </a:solidFill>
                  </a:tcPr>
                </a:tc>
                <a:tc>
                  <a:txBody>
                    <a:bodyPr/>
                    <a:lstStyle/>
                    <a:p>
                      <a:r>
                        <a:rPr sz="700">
                          <a:latin typeface="Ariel"/>
                        </a:rPr>
                        <a:t> </a:t>
                      </a:r>
                    </a:p>
                  </a:txBody>
                  <a:tcPr>
                    <a:solidFill>
                      <a:srgbClr val="BFBFBF"/>
                    </a:solidFill>
                  </a:tcPr>
                </a:tc>
                <a:tc>
                  <a:txBody>
                    <a:bodyPr/>
                    <a:lstStyle/>
                    <a:p>
                      <a:r>
                        <a:rPr sz="700">
                          <a:latin typeface="Ariel"/>
                        </a:rPr>
                        <a:t> </a:t>
                      </a:r>
                    </a:p>
                  </a:txBody>
                  <a:tcPr>
                    <a:solidFill>
                      <a:srgbClr val="BFBFBF"/>
                    </a:solidFill>
                  </a:tcPr>
                </a:tc>
                <a:tc>
                  <a:txBody>
                    <a:bodyPr/>
                    <a:lstStyle/>
                    <a:p>
                      <a:r>
                        <a:rPr sz="700">
                          <a:latin typeface="Ariel"/>
                        </a:rPr>
                        <a:t> </a:t>
                      </a:r>
                    </a:p>
                  </a:txBody>
                  <a:tcPr>
                    <a:solidFill>
                      <a:srgbClr val="BFBFBF"/>
                    </a:solidFill>
                  </a:tcPr>
                </a:tc>
                <a:tc>
                  <a:txBody>
                    <a:bodyPr/>
                    <a:lstStyle/>
                    <a:p>
                      <a:r>
                        <a:rPr sz="700">
                          <a:latin typeface="Ariel"/>
                        </a:rPr>
                        <a:t> </a:t>
                      </a:r>
                    </a:p>
                  </a:txBody>
                  <a:tcPr>
                    <a:solidFill>
                      <a:srgbClr val="BFBFBF"/>
                    </a:solidFill>
                  </a:tcPr>
                </a:tc>
                <a:tc>
                  <a:txBody>
                    <a:bodyPr/>
                    <a:lstStyle/>
                    <a:p>
                      <a:r>
                        <a:rPr sz="700">
                          <a:latin typeface="Ariel"/>
                        </a:rPr>
                        <a:t> </a:t>
                      </a:r>
                    </a:p>
                  </a:txBody>
                  <a:tcPr>
                    <a:solidFill>
                      <a:srgbClr val="BFBFBF"/>
                    </a:solidFill>
                  </a:tcPr>
                </a:tc>
                <a:tc>
                  <a:txBody>
                    <a:bodyPr/>
                    <a:lstStyle/>
                    <a:p>
                      <a:r>
                        <a:rPr sz="700">
                          <a:latin typeface="Ariel"/>
                        </a:rPr>
                        <a:t> </a:t>
                      </a:r>
                    </a:p>
                  </a:txBody>
                  <a:tcPr>
                    <a:solidFill>
                      <a:srgbClr val="BFBFBF"/>
                    </a:solidFill>
                  </a:tcPr>
                </a:tc>
                <a:tc>
                  <a:txBody>
                    <a:bodyPr/>
                    <a:lstStyle/>
                    <a:p>
                      <a:r>
                        <a:rPr sz="700">
                          <a:latin typeface="Ariel"/>
                        </a:rPr>
                        <a:t> </a:t>
                      </a:r>
                    </a:p>
                  </a:txBody>
                  <a:tcPr>
                    <a:solidFill>
                      <a:srgbClr val="BFBFBF"/>
                    </a:solidFill>
                  </a:tcPr>
                </a:tc>
              </a:tr>
              <a:tr h="57150">
                <a:tc>
                  <a:txBody>
                    <a:bodyPr/>
                    <a:lstStyle/>
                    <a:p>
                      <a:r>
                        <a:rPr sz="700">
                          <a:solidFill>
                            <a:srgbClr val="6D6E71"/>
                          </a:solidFill>
                          <a:latin typeface="Ariel"/>
                        </a:rPr>
                        <a:t>galaxy tab e 8</a:t>
                      </a:r>
                    </a:p>
                  </a:txBody>
                  <a:tcPr/>
                </a:tc>
                <a:tc>
                  <a:txBody>
                    <a:bodyPr/>
                    <a:lstStyle/>
                    <a:p>
                      <a:r>
                        <a:rPr b="1" sz="700">
                          <a:solidFill>
                            <a:srgbClr val="6D6E71"/>
                          </a:solidFill>
                          <a:latin typeface="Ariel"/>
                        </a:rPr>
                        <a:t>$10.41</a:t>
                      </a:r>
                    </a:p>
                  </a:txBody>
                  <a:tcPr>
                    <a:solidFill>
                      <a:srgbClr val="F6E7E7"/>
                    </a:solidFill>
                  </a:tcPr>
                </a:tc>
                <a:tc>
                  <a:txBody>
                    <a:bodyPr/>
                    <a:lstStyle/>
                    <a:p>
                      <a:r>
                        <a:rPr b="1" sz="700">
                          <a:solidFill>
                            <a:srgbClr val="6D6E71"/>
                          </a:solidFill>
                          <a:latin typeface="Ariel"/>
                        </a:rPr>
                        <a:t>$249.99</a:t>
                      </a:r>
                    </a:p>
                  </a:txBody>
                  <a:tcPr>
                    <a:solidFill>
                      <a:srgbClr val="F6E7E7"/>
                    </a:solidFill>
                  </a:tcPr>
                </a:tc>
                <a:tc>
                  <a:txBody>
                    <a:bodyPr/>
                    <a:lstStyle/>
                    <a:p>
                      <a:r>
                        <a:rPr b="1" sz="700">
                          <a:solidFill>
                            <a:srgbClr val="6D6E71"/>
                          </a:solidFill>
                          <a:latin typeface="Ariel"/>
                        </a:rPr>
                        <a:t>N/A</a:t>
                      </a:r>
                    </a:p>
                  </a:txBody>
                  <a:tcPr>
                    <a:solidFill>
                      <a:srgbClr val="F6E7E7"/>
                    </a:solidFill>
                  </a:tcPr>
                </a:tc>
                <a:tc>
                  <a:txBody>
                    <a:bodyPr/>
                    <a:lstStyle/>
                    <a:p>
                      <a:r>
                        <a:rPr b="1" sz="700">
                          <a:solidFill>
                            <a:srgbClr val="6D6E71"/>
                          </a:solidFill>
                          <a:latin typeface="Ariel"/>
                        </a:rPr>
                        <a:t>$0.0</a:t>
                      </a:r>
                    </a:p>
                  </a:txBody>
                  <a:tcPr>
                    <a:solidFill>
                      <a:srgbClr val="99CCFF"/>
                    </a:solidFill>
                  </a:tcPr>
                </a:tc>
                <a:tc>
                  <a:txBody>
                    <a:bodyPr/>
                    <a:lstStyle/>
                    <a:p>
                      <a:r>
                        <a:rPr b="1" sz="700">
                          <a:solidFill>
                            <a:srgbClr val="6D6E71"/>
                          </a:solidFill>
                          <a:latin typeface="Ariel"/>
                        </a:rPr>
                        <a:t>$199.99</a:t>
                      </a:r>
                    </a:p>
                  </a:txBody>
                  <a:tcPr>
                    <a:solidFill>
                      <a:srgbClr val="99CCFF"/>
                    </a:solidFill>
                  </a:tcPr>
                </a:tc>
                <a:tc>
                  <a:txBody>
                    <a:bodyPr/>
                    <a:lstStyle/>
                    <a:p>
                      <a:r>
                        <a:rPr b="1" sz="700">
                          <a:solidFill>
                            <a:srgbClr val="6D6E71"/>
                          </a:solidFill>
                          <a:latin typeface="Ariel"/>
                        </a:rPr>
                        <a:t>N/A</a:t>
                      </a:r>
                    </a:p>
                  </a:txBody>
                  <a:tcPr>
                    <a:solidFill>
                      <a:srgbClr val="99CCFF"/>
                    </a:solidFill>
                  </a:tcPr>
                </a:tc>
                <a:tc>
                  <a:txBody>
                    <a:bodyPr/>
                    <a:lstStyle/>
                    <a:p>
                      <a:r>
                        <a:rPr b="1" sz="700">
                          <a:solidFill>
                            <a:srgbClr val="6D6E71"/>
                          </a:solidFill>
                          <a:latin typeface="Ariel"/>
                        </a:rPr>
                        <a:t>$10.0</a:t>
                      </a:r>
                    </a:p>
                  </a:txBody>
                  <a:tcPr>
                    <a:solidFill>
                      <a:srgbClr val="EDC2D9"/>
                    </a:solidFill>
                  </a:tcPr>
                </a:tc>
                <a:tc>
                  <a:txBody>
                    <a:bodyPr/>
                    <a:lstStyle/>
                    <a:p>
                      <a:r>
                        <a:rPr b="1" sz="700">
                          <a:solidFill>
                            <a:srgbClr val="6D6E71"/>
                          </a:solidFill>
                          <a:latin typeface="Ariel"/>
                        </a:rPr>
                        <a:t>$240.0</a:t>
                      </a:r>
                    </a:p>
                  </a:txBody>
                  <a:tcPr>
                    <a:solidFill>
                      <a:srgbClr val="EDC2D9"/>
                    </a:solidFill>
                  </a:tcPr>
                </a:tc>
                <a:tc>
                  <a:txBody>
                    <a:bodyPr/>
                    <a:lstStyle/>
                    <a:p>
                      <a:r>
                        <a:rPr b="1" sz="700">
                          <a:solidFill>
                            <a:srgbClr val="6D6E71"/>
                          </a:solidFill>
                          <a:latin typeface="Ariel"/>
                        </a:rPr>
                        <a:t>$0.0</a:t>
                      </a:r>
                    </a:p>
                  </a:txBody>
                  <a:tcPr>
                    <a:solidFill>
                      <a:srgbClr val="EDC2D9"/>
                    </a:solidFill>
                  </a:tcPr>
                </a:tc>
                <a:tc>
                  <a:txBody>
                    <a:bodyPr/>
                    <a:lstStyle/>
                    <a:p>
                      <a:r>
                        <a:rPr b="1" sz="700">
                          <a:solidFill>
                            <a:srgbClr val="6D6E71"/>
                          </a:solidFill>
                          <a:latin typeface="Ariel"/>
                        </a:rPr>
                        <a:t>$0.0</a:t>
                      </a:r>
                    </a:p>
                  </a:txBody>
                  <a:tcPr>
                    <a:solidFill>
                      <a:srgbClr val="B3DAB4"/>
                    </a:solidFill>
                  </a:tcPr>
                </a:tc>
                <a:tc>
                  <a:txBody>
                    <a:bodyPr/>
                    <a:lstStyle/>
                    <a:p>
                      <a:r>
                        <a:rPr b="1" sz="700">
                          <a:solidFill>
                            <a:srgbClr val="6D6E71"/>
                          </a:solidFill>
                          <a:latin typeface="Ariel"/>
                        </a:rPr>
                        <a:t>$199.99</a:t>
                      </a:r>
                    </a:p>
                  </a:txBody>
                  <a:tcPr>
                    <a:solidFill>
                      <a:srgbClr val="B3DAB4"/>
                    </a:solidFill>
                  </a:tcPr>
                </a:tc>
                <a:tc>
                  <a:txBody>
                    <a:bodyPr/>
                    <a:lstStyle/>
                    <a:p>
                      <a:r>
                        <a:rPr b="1" sz="700">
                          <a:solidFill>
                            <a:srgbClr val="6D6E71"/>
                          </a:solidFill>
                          <a:latin typeface="Ariel"/>
                        </a:rPr>
                        <a:t>$0.0</a:t>
                      </a:r>
                    </a:p>
                  </a:txBody>
                  <a:tcPr>
                    <a:solidFill>
                      <a:srgbClr val="B3DAB4"/>
                    </a:solidFill>
                  </a:tcPr>
                </a:tc>
              </a:tr>
              <a:tr h="57150">
                <a:tc>
                  <a:txBody>
                    <a:bodyPr/>
                    <a:lstStyle/>
                    <a:p>
                      <a:r>
                        <a:rPr sz="700">
                          <a:solidFill>
                            <a:srgbClr val="6D6E71"/>
                          </a:solidFill>
                          <a:latin typeface="Ariel"/>
                        </a:rPr>
                        <a:t>verizon ellipsis 8 hd</a:t>
                      </a:r>
                    </a:p>
                  </a:txBody>
                  <a:tcPr/>
                </a:tc>
                <a:tc>
                  <a:txBody>
                    <a:bodyPr/>
                    <a:lstStyle/>
                    <a:p>
                      <a:r>
                        <a:rPr b="1" sz="700">
                          <a:solidFill>
                            <a:srgbClr val="6D6E71"/>
                          </a:solidFill>
                          <a:latin typeface="Ariel"/>
                        </a:rPr>
                        <a:t>$10.41</a:t>
                      </a:r>
                    </a:p>
                  </a:txBody>
                  <a:tcPr>
                    <a:solidFill>
                      <a:srgbClr val="F6E7E7"/>
                    </a:solidFill>
                  </a:tcPr>
                </a:tc>
                <a:tc>
                  <a:txBody>
                    <a:bodyPr/>
                    <a:lstStyle/>
                    <a:p>
                      <a:r>
                        <a:rPr b="1" sz="700">
                          <a:solidFill>
                            <a:srgbClr val="6D6E71"/>
                          </a:solidFill>
                          <a:latin typeface="Ariel"/>
                        </a:rPr>
                        <a:t>$249.99</a:t>
                      </a:r>
                    </a:p>
                  </a:txBody>
                  <a:tcPr>
                    <a:solidFill>
                      <a:srgbClr val="F6E7E7"/>
                    </a:solidFill>
                  </a:tcPr>
                </a:tc>
                <a:tc>
                  <a:txBody>
                    <a:bodyPr/>
                    <a:lstStyle/>
                    <a:p>
                      <a:r>
                        <a:rPr b="1" sz="700">
                          <a:solidFill>
                            <a:srgbClr val="6D6E71"/>
                          </a:solidFill>
                          <a:latin typeface="Ariel"/>
                        </a:rPr>
                        <a:t>N/A</a:t>
                      </a:r>
                    </a:p>
                  </a:txBody>
                  <a:tcPr>
                    <a:solidFill>
                      <a:srgbClr val="F6E7E7"/>
                    </a:solidFill>
                  </a:tcPr>
                </a:tc>
                <a:tc>
                  <a:txBody>
                    <a:bodyPr/>
                    <a:lstStyle/>
                    <a:p>
                      <a:r>
                        <a:rPr sz="700">
                          <a:latin typeface="Ariel"/>
                        </a:rPr>
                        <a:t> </a:t>
                      </a:r>
                    </a:p>
                  </a:txBody>
                  <a:tcPr>
                    <a:solidFill>
                      <a:srgbClr val="BFBFBF"/>
                    </a:solidFill>
                  </a:tcPr>
                </a:tc>
                <a:tc>
                  <a:txBody>
                    <a:bodyPr/>
                    <a:lstStyle/>
                    <a:p>
                      <a:r>
                        <a:rPr sz="700">
                          <a:latin typeface="Ariel"/>
                        </a:rPr>
                        <a:t> </a:t>
                      </a:r>
                    </a:p>
                  </a:txBody>
                  <a:tcPr>
                    <a:solidFill>
                      <a:srgbClr val="BFBFBF"/>
                    </a:solidFill>
                  </a:tcPr>
                </a:tc>
                <a:tc>
                  <a:txBody>
                    <a:bodyPr/>
                    <a:lstStyle/>
                    <a:p>
                      <a:r>
                        <a:rPr sz="700">
                          <a:latin typeface="Ariel"/>
                        </a:rPr>
                        <a:t> </a:t>
                      </a:r>
                    </a:p>
                  </a:txBody>
                  <a:tcPr>
                    <a:solidFill>
                      <a:srgbClr val="BFBFBF"/>
                    </a:solidFill>
                  </a:tcPr>
                </a:tc>
                <a:tc>
                  <a:txBody>
                    <a:bodyPr/>
                    <a:lstStyle/>
                    <a:p>
                      <a:r>
                        <a:rPr sz="700">
                          <a:latin typeface="Ariel"/>
                        </a:rPr>
                        <a:t> </a:t>
                      </a:r>
                    </a:p>
                  </a:txBody>
                  <a:tcPr>
                    <a:solidFill>
                      <a:srgbClr val="BFBFBF"/>
                    </a:solidFill>
                  </a:tcPr>
                </a:tc>
                <a:tc>
                  <a:txBody>
                    <a:bodyPr/>
                    <a:lstStyle/>
                    <a:p>
                      <a:r>
                        <a:rPr sz="700">
                          <a:latin typeface="Ariel"/>
                        </a:rPr>
                        <a:t> </a:t>
                      </a:r>
                    </a:p>
                  </a:txBody>
                  <a:tcPr>
                    <a:solidFill>
                      <a:srgbClr val="BFBFBF"/>
                    </a:solidFill>
                  </a:tcPr>
                </a:tc>
                <a:tc>
                  <a:txBody>
                    <a:bodyPr/>
                    <a:lstStyle/>
                    <a:p>
                      <a:r>
                        <a:rPr sz="700">
                          <a:latin typeface="Ariel"/>
                        </a:rPr>
                        <a:t> </a:t>
                      </a:r>
                    </a:p>
                  </a:txBody>
                  <a:tcPr>
                    <a:solidFill>
                      <a:srgbClr val="BFBFBF"/>
                    </a:solidFill>
                  </a:tcPr>
                </a:tc>
                <a:tc>
                  <a:txBody>
                    <a:bodyPr/>
                    <a:lstStyle/>
                    <a:p>
                      <a:r>
                        <a:rPr sz="700">
                          <a:latin typeface="Ariel"/>
                        </a:rPr>
                        <a:t> </a:t>
                      </a:r>
                    </a:p>
                  </a:txBody>
                  <a:tcPr>
                    <a:solidFill>
                      <a:srgbClr val="BFBFBF"/>
                    </a:solidFill>
                  </a:tcPr>
                </a:tc>
                <a:tc>
                  <a:txBody>
                    <a:bodyPr/>
                    <a:lstStyle/>
                    <a:p>
                      <a:r>
                        <a:rPr sz="700">
                          <a:latin typeface="Ariel"/>
                        </a:rPr>
                        <a:t> </a:t>
                      </a:r>
                    </a:p>
                  </a:txBody>
                  <a:tcPr>
                    <a:solidFill>
                      <a:srgbClr val="BFBFBF"/>
                    </a:solidFill>
                  </a:tcPr>
                </a:tc>
                <a:tc>
                  <a:txBody>
                    <a:bodyPr/>
                    <a:lstStyle/>
                    <a:p>
                      <a:r>
                        <a:rPr sz="700">
                          <a:latin typeface="Ariel"/>
                        </a:rPr>
                        <a:t> </a:t>
                      </a:r>
                    </a:p>
                  </a:txBody>
                  <a:tcPr>
                    <a:solidFill>
                      <a:srgbClr val="BFBFBF"/>
                    </a:solidFill>
                  </a:tcPr>
                </a:tc>
              </a:tr>
              <a:tr h="57150">
                <a:tc>
                  <a:txBody>
                    <a:bodyPr/>
                    <a:lstStyle/>
                    <a:p>
                      <a:r>
                        <a:rPr sz="700">
                          <a:solidFill>
                            <a:srgbClr val="6D6E71"/>
                          </a:solidFill>
                          <a:latin typeface="Ariel"/>
                        </a:rPr>
                        <a:t>verizon ellipsis 10</a:t>
                      </a:r>
                    </a:p>
                  </a:txBody>
                  <a:tcPr/>
                </a:tc>
                <a:tc>
                  <a:txBody>
                    <a:bodyPr/>
                    <a:lstStyle/>
                    <a:p>
                      <a:r>
                        <a:rPr b="1" sz="700">
                          <a:solidFill>
                            <a:srgbClr val="6D6E71"/>
                          </a:solidFill>
                          <a:latin typeface="Ariel"/>
                        </a:rPr>
                        <a:t>$12.49</a:t>
                      </a:r>
                    </a:p>
                  </a:txBody>
                  <a:tcPr>
                    <a:solidFill>
                      <a:srgbClr val="F6E7E7"/>
                    </a:solidFill>
                  </a:tcPr>
                </a:tc>
                <a:tc>
                  <a:txBody>
                    <a:bodyPr/>
                    <a:lstStyle/>
                    <a:p>
                      <a:r>
                        <a:rPr b="1" sz="700">
                          <a:solidFill>
                            <a:srgbClr val="6D6E71"/>
                          </a:solidFill>
                          <a:latin typeface="Ariel"/>
                        </a:rPr>
                        <a:t>$299.99</a:t>
                      </a:r>
                    </a:p>
                  </a:txBody>
                  <a:tcPr>
                    <a:solidFill>
                      <a:srgbClr val="F6E7E7"/>
                    </a:solidFill>
                  </a:tcPr>
                </a:tc>
                <a:tc>
                  <a:txBody>
                    <a:bodyPr/>
                    <a:lstStyle/>
                    <a:p>
                      <a:r>
                        <a:rPr b="1" sz="700">
                          <a:solidFill>
                            <a:srgbClr val="6D6E71"/>
                          </a:solidFill>
                          <a:latin typeface="Ariel"/>
                        </a:rPr>
                        <a:t>N/A</a:t>
                      </a:r>
                    </a:p>
                  </a:txBody>
                  <a:tcPr>
                    <a:solidFill>
                      <a:srgbClr val="F6E7E7"/>
                    </a:solidFill>
                  </a:tcPr>
                </a:tc>
                <a:tc>
                  <a:txBody>
                    <a:bodyPr/>
                    <a:lstStyle/>
                    <a:p>
                      <a:r>
                        <a:rPr sz="700">
                          <a:latin typeface="Ariel"/>
                        </a:rPr>
                        <a:t> </a:t>
                      </a:r>
                    </a:p>
                  </a:txBody>
                  <a:tcPr>
                    <a:solidFill>
                      <a:srgbClr val="BFBFBF"/>
                    </a:solidFill>
                  </a:tcPr>
                </a:tc>
                <a:tc>
                  <a:txBody>
                    <a:bodyPr/>
                    <a:lstStyle/>
                    <a:p>
                      <a:r>
                        <a:rPr sz="700">
                          <a:latin typeface="Ariel"/>
                        </a:rPr>
                        <a:t> </a:t>
                      </a:r>
                    </a:p>
                  </a:txBody>
                  <a:tcPr>
                    <a:solidFill>
                      <a:srgbClr val="BFBFBF"/>
                    </a:solidFill>
                  </a:tcPr>
                </a:tc>
                <a:tc>
                  <a:txBody>
                    <a:bodyPr/>
                    <a:lstStyle/>
                    <a:p>
                      <a:r>
                        <a:rPr sz="700">
                          <a:latin typeface="Ariel"/>
                        </a:rPr>
                        <a:t> </a:t>
                      </a:r>
                    </a:p>
                  </a:txBody>
                  <a:tcPr>
                    <a:solidFill>
                      <a:srgbClr val="BFBFBF"/>
                    </a:solidFill>
                  </a:tcPr>
                </a:tc>
                <a:tc>
                  <a:txBody>
                    <a:bodyPr/>
                    <a:lstStyle/>
                    <a:p>
                      <a:r>
                        <a:rPr sz="700">
                          <a:latin typeface="Ariel"/>
                        </a:rPr>
                        <a:t> </a:t>
                      </a:r>
                    </a:p>
                  </a:txBody>
                  <a:tcPr>
                    <a:solidFill>
                      <a:srgbClr val="BFBFBF"/>
                    </a:solidFill>
                  </a:tcPr>
                </a:tc>
                <a:tc>
                  <a:txBody>
                    <a:bodyPr/>
                    <a:lstStyle/>
                    <a:p>
                      <a:r>
                        <a:rPr sz="700">
                          <a:latin typeface="Ariel"/>
                        </a:rPr>
                        <a:t> </a:t>
                      </a:r>
                    </a:p>
                  </a:txBody>
                  <a:tcPr>
                    <a:solidFill>
                      <a:srgbClr val="BFBFBF"/>
                    </a:solidFill>
                  </a:tcPr>
                </a:tc>
                <a:tc>
                  <a:txBody>
                    <a:bodyPr/>
                    <a:lstStyle/>
                    <a:p>
                      <a:r>
                        <a:rPr sz="700">
                          <a:latin typeface="Ariel"/>
                        </a:rPr>
                        <a:t> </a:t>
                      </a:r>
                    </a:p>
                  </a:txBody>
                  <a:tcPr>
                    <a:solidFill>
                      <a:srgbClr val="BFBFBF"/>
                    </a:solidFill>
                  </a:tcPr>
                </a:tc>
                <a:tc>
                  <a:txBody>
                    <a:bodyPr/>
                    <a:lstStyle/>
                    <a:p>
                      <a:r>
                        <a:rPr sz="700">
                          <a:latin typeface="Ariel"/>
                        </a:rPr>
                        <a:t> </a:t>
                      </a:r>
                    </a:p>
                  </a:txBody>
                  <a:tcPr>
                    <a:solidFill>
                      <a:srgbClr val="BFBFBF"/>
                    </a:solidFill>
                  </a:tcPr>
                </a:tc>
                <a:tc>
                  <a:txBody>
                    <a:bodyPr/>
                    <a:lstStyle/>
                    <a:p>
                      <a:r>
                        <a:rPr sz="700">
                          <a:latin typeface="Ariel"/>
                        </a:rPr>
                        <a:t> </a:t>
                      </a:r>
                    </a:p>
                  </a:txBody>
                  <a:tcPr>
                    <a:solidFill>
                      <a:srgbClr val="BFBFBF"/>
                    </a:solidFill>
                  </a:tcPr>
                </a:tc>
                <a:tc>
                  <a:txBody>
                    <a:bodyPr/>
                    <a:lstStyle/>
                    <a:p>
                      <a:r>
                        <a:rPr sz="700">
                          <a:latin typeface="Ariel"/>
                        </a:rPr>
                        <a:t> </a:t>
                      </a:r>
                    </a:p>
                  </a:txBody>
                  <a:tcPr>
                    <a:solidFill>
                      <a:srgbClr val="BFBFBF"/>
                    </a:solidFill>
                  </a:tcPr>
                </a:tc>
              </a:tr>
              <a:tr h="57150">
                <a:tc>
                  <a:txBody>
                    <a:bodyPr/>
                    <a:lstStyle/>
                    <a:p>
                      <a:r>
                        <a:rPr sz="700">
                          <a:solidFill>
                            <a:srgbClr val="6D6E71"/>
                          </a:solidFill>
                          <a:latin typeface="Ariel"/>
                        </a:rPr>
                        <a:t>verizon gizmotab</a:t>
                      </a:r>
                    </a:p>
                  </a:txBody>
                  <a:tcPr/>
                </a:tc>
                <a:tc>
                  <a:txBody>
                    <a:bodyPr/>
                    <a:lstStyle/>
                    <a:p>
                      <a:r>
                        <a:rPr b="1" sz="700">
                          <a:solidFill>
                            <a:srgbClr val="6D6E71"/>
                          </a:solidFill>
                          <a:latin typeface="Ariel"/>
                        </a:rPr>
                        <a:t>$10.41</a:t>
                      </a:r>
                    </a:p>
                  </a:txBody>
                  <a:tcPr>
                    <a:solidFill>
                      <a:srgbClr val="F6E7E7"/>
                    </a:solidFill>
                  </a:tcPr>
                </a:tc>
                <a:tc>
                  <a:txBody>
                    <a:bodyPr/>
                    <a:lstStyle/>
                    <a:p>
                      <a:r>
                        <a:rPr b="1" sz="700">
                          <a:solidFill>
                            <a:srgbClr val="6D6E71"/>
                          </a:solidFill>
                          <a:latin typeface="Ariel"/>
                        </a:rPr>
                        <a:t>$249.99</a:t>
                      </a:r>
                    </a:p>
                  </a:txBody>
                  <a:tcPr>
                    <a:solidFill>
                      <a:srgbClr val="F6E7E7"/>
                    </a:solidFill>
                  </a:tcPr>
                </a:tc>
                <a:tc>
                  <a:txBody>
                    <a:bodyPr/>
                    <a:lstStyle/>
                    <a:p>
                      <a:r>
                        <a:rPr b="1" sz="700">
                          <a:solidFill>
                            <a:srgbClr val="6D6E71"/>
                          </a:solidFill>
                          <a:latin typeface="Ariel"/>
                        </a:rPr>
                        <a:t>N/A</a:t>
                      </a:r>
                    </a:p>
                  </a:txBody>
                  <a:tcPr>
                    <a:solidFill>
                      <a:srgbClr val="F6E7E7"/>
                    </a:solidFill>
                  </a:tcPr>
                </a:tc>
                <a:tc>
                  <a:txBody>
                    <a:bodyPr/>
                    <a:lstStyle/>
                    <a:p>
                      <a:r>
                        <a:rPr sz="700">
                          <a:latin typeface="Ariel"/>
                        </a:rPr>
                        <a:t> </a:t>
                      </a:r>
                    </a:p>
                  </a:txBody>
                  <a:tcPr>
                    <a:solidFill>
                      <a:srgbClr val="BFBFBF"/>
                    </a:solidFill>
                  </a:tcPr>
                </a:tc>
                <a:tc>
                  <a:txBody>
                    <a:bodyPr/>
                    <a:lstStyle/>
                    <a:p>
                      <a:r>
                        <a:rPr sz="700">
                          <a:latin typeface="Ariel"/>
                        </a:rPr>
                        <a:t> </a:t>
                      </a:r>
                    </a:p>
                  </a:txBody>
                  <a:tcPr>
                    <a:solidFill>
                      <a:srgbClr val="BFBFBF"/>
                    </a:solidFill>
                  </a:tcPr>
                </a:tc>
                <a:tc>
                  <a:txBody>
                    <a:bodyPr/>
                    <a:lstStyle/>
                    <a:p>
                      <a:r>
                        <a:rPr sz="700">
                          <a:latin typeface="Ariel"/>
                        </a:rPr>
                        <a:t> </a:t>
                      </a:r>
                    </a:p>
                  </a:txBody>
                  <a:tcPr>
                    <a:solidFill>
                      <a:srgbClr val="BFBFBF"/>
                    </a:solidFill>
                  </a:tcPr>
                </a:tc>
                <a:tc>
                  <a:txBody>
                    <a:bodyPr/>
                    <a:lstStyle/>
                    <a:p>
                      <a:r>
                        <a:rPr sz="700">
                          <a:latin typeface="Ariel"/>
                        </a:rPr>
                        <a:t> </a:t>
                      </a:r>
                    </a:p>
                  </a:txBody>
                  <a:tcPr>
                    <a:solidFill>
                      <a:srgbClr val="BFBFBF"/>
                    </a:solidFill>
                  </a:tcPr>
                </a:tc>
                <a:tc>
                  <a:txBody>
                    <a:bodyPr/>
                    <a:lstStyle/>
                    <a:p>
                      <a:r>
                        <a:rPr sz="700">
                          <a:latin typeface="Ariel"/>
                        </a:rPr>
                        <a:t> </a:t>
                      </a:r>
                    </a:p>
                  </a:txBody>
                  <a:tcPr>
                    <a:solidFill>
                      <a:srgbClr val="BFBFBF"/>
                    </a:solidFill>
                  </a:tcPr>
                </a:tc>
                <a:tc>
                  <a:txBody>
                    <a:bodyPr/>
                    <a:lstStyle/>
                    <a:p>
                      <a:r>
                        <a:rPr sz="700">
                          <a:latin typeface="Ariel"/>
                        </a:rPr>
                        <a:t> </a:t>
                      </a:r>
                    </a:p>
                  </a:txBody>
                  <a:tcPr>
                    <a:solidFill>
                      <a:srgbClr val="BFBFBF"/>
                    </a:solidFill>
                  </a:tcPr>
                </a:tc>
                <a:tc>
                  <a:txBody>
                    <a:bodyPr/>
                    <a:lstStyle/>
                    <a:p>
                      <a:r>
                        <a:rPr sz="700">
                          <a:latin typeface="Ariel"/>
                        </a:rPr>
                        <a:t> </a:t>
                      </a:r>
                    </a:p>
                  </a:txBody>
                  <a:tcPr>
                    <a:solidFill>
                      <a:srgbClr val="BFBFBF"/>
                    </a:solidFill>
                  </a:tcPr>
                </a:tc>
                <a:tc>
                  <a:txBody>
                    <a:bodyPr/>
                    <a:lstStyle/>
                    <a:p>
                      <a:r>
                        <a:rPr sz="700">
                          <a:latin typeface="Ariel"/>
                        </a:rPr>
                        <a:t> </a:t>
                      </a:r>
                    </a:p>
                  </a:txBody>
                  <a:tcPr>
                    <a:solidFill>
                      <a:srgbClr val="BFBFBF"/>
                    </a:solidFill>
                  </a:tcPr>
                </a:tc>
                <a:tc>
                  <a:txBody>
                    <a:bodyPr/>
                    <a:lstStyle/>
                    <a:p>
                      <a:r>
                        <a:rPr sz="700">
                          <a:latin typeface="Ariel"/>
                        </a:rPr>
                        <a:t> </a:t>
                      </a:r>
                    </a:p>
                  </a:txBody>
                  <a:tcPr>
                    <a:solidFill>
                      <a:srgbClr val="BFBFBF"/>
                    </a:solidFill>
                  </a:tcPr>
                </a:tc>
              </a:tr>
              <a:tr h="57150">
                <a:tc>
                  <a:txBody>
                    <a:bodyPr/>
                    <a:lstStyle/>
                    <a:p>
                      <a:r>
                        <a:rPr sz="700">
                          <a:solidFill>
                            <a:srgbClr val="6D6E71"/>
                          </a:solidFill>
                          <a:latin typeface="Ariel"/>
                        </a:rPr>
                        <a:t>asus zenpad 10</a:t>
                      </a:r>
                    </a:p>
                  </a:txBody>
                  <a:tcPr/>
                </a:tc>
                <a:tc>
                  <a:txBody>
                    <a:bodyPr/>
                    <a:lstStyle/>
                    <a:p>
                      <a:r>
                        <a:rPr b="1" sz="700">
                          <a:solidFill>
                            <a:srgbClr val="6D6E71"/>
                          </a:solidFill>
                          <a:latin typeface="Ariel"/>
                        </a:rPr>
                        <a:t>$13.74</a:t>
                      </a:r>
                    </a:p>
                  </a:txBody>
                  <a:tcPr>
                    <a:solidFill>
                      <a:srgbClr val="F6E7E7"/>
                    </a:solidFill>
                  </a:tcPr>
                </a:tc>
                <a:tc>
                  <a:txBody>
                    <a:bodyPr/>
                    <a:lstStyle/>
                    <a:p>
                      <a:r>
                        <a:rPr b="1" sz="700">
                          <a:solidFill>
                            <a:srgbClr val="6D6E71"/>
                          </a:solidFill>
                          <a:latin typeface="Ariel"/>
                        </a:rPr>
                        <a:t>$329.99</a:t>
                      </a:r>
                    </a:p>
                  </a:txBody>
                  <a:tcPr>
                    <a:solidFill>
                      <a:srgbClr val="F6E7E7"/>
                    </a:solidFill>
                  </a:tcPr>
                </a:tc>
                <a:tc>
                  <a:txBody>
                    <a:bodyPr/>
                    <a:lstStyle/>
                    <a:p>
                      <a:r>
                        <a:rPr b="1" sz="700">
                          <a:solidFill>
                            <a:srgbClr val="6D6E71"/>
                          </a:solidFill>
                          <a:latin typeface="Ariel"/>
                        </a:rPr>
                        <a:t>N/A</a:t>
                      </a:r>
                    </a:p>
                  </a:txBody>
                  <a:tcPr>
                    <a:solidFill>
                      <a:srgbClr val="F6E7E7"/>
                    </a:solidFill>
                  </a:tcPr>
                </a:tc>
                <a:tc>
                  <a:txBody>
                    <a:bodyPr/>
                    <a:lstStyle/>
                    <a:p>
                      <a:r>
                        <a:rPr sz="700">
                          <a:latin typeface="Ariel"/>
                        </a:rPr>
                        <a:t> </a:t>
                      </a:r>
                    </a:p>
                  </a:txBody>
                  <a:tcPr>
                    <a:solidFill>
                      <a:srgbClr val="BFBFBF"/>
                    </a:solidFill>
                  </a:tcPr>
                </a:tc>
                <a:tc>
                  <a:txBody>
                    <a:bodyPr/>
                    <a:lstStyle/>
                    <a:p>
                      <a:r>
                        <a:rPr sz="700">
                          <a:latin typeface="Ariel"/>
                        </a:rPr>
                        <a:t> </a:t>
                      </a:r>
                    </a:p>
                  </a:txBody>
                  <a:tcPr>
                    <a:solidFill>
                      <a:srgbClr val="BFBFBF"/>
                    </a:solidFill>
                  </a:tcPr>
                </a:tc>
                <a:tc>
                  <a:txBody>
                    <a:bodyPr/>
                    <a:lstStyle/>
                    <a:p>
                      <a:r>
                        <a:rPr sz="700">
                          <a:latin typeface="Ariel"/>
                        </a:rPr>
                        <a:t> </a:t>
                      </a:r>
                    </a:p>
                  </a:txBody>
                  <a:tcPr>
                    <a:solidFill>
                      <a:srgbClr val="BFBFBF"/>
                    </a:solidFill>
                  </a:tcPr>
                </a:tc>
                <a:tc>
                  <a:txBody>
                    <a:bodyPr/>
                    <a:lstStyle/>
                    <a:p>
                      <a:r>
                        <a:rPr sz="700">
                          <a:latin typeface="Ariel"/>
                        </a:rPr>
                        <a:t> </a:t>
                      </a:r>
                    </a:p>
                  </a:txBody>
                  <a:tcPr>
                    <a:solidFill>
                      <a:srgbClr val="BFBFBF"/>
                    </a:solidFill>
                  </a:tcPr>
                </a:tc>
                <a:tc>
                  <a:txBody>
                    <a:bodyPr/>
                    <a:lstStyle/>
                    <a:p>
                      <a:r>
                        <a:rPr sz="700">
                          <a:latin typeface="Ariel"/>
                        </a:rPr>
                        <a:t> </a:t>
                      </a:r>
                    </a:p>
                  </a:txBody>
                  <a:tcPr>
                    <a:solidFill>
                      <a:srgbClr val="BFBFBF"/>
                    </a:solidFill>
                  </a:tcPr>
                </a:tc>
                <a:tc>
                  <a:txBody>
                    <a:bodyPr/>
                    <a:lstStyle/>
                    <a:p>
                      <a:r>
                        <a:rPr sz="700">
                          <a:latin typeface="Ariel"/>
                        </a:rPr>
                        <a:t> </a:t>
                      </a:r>
                    </a:p>
                  </a:txBody>
                  <a:tcPr>
                    <a:solidFill>
                      <a:srgbClr val="BFBFBF"/>
                    </a:solidFill>
                  </a:tcPr>
                </a:tc>
                <a:tc>
                  <a:txBody>
                    <a:bodyPr/>
                    <a:lstStyle/>
                    <a:p>
                      <a:r>
                        <a:rPr sz="700">
                          <a:latin typeface="Ariel"/>
                        </a:rPr>
                        <a:t> </a:t>
                      </a:r>
                    </a:p>
                  </a:txBody>
                  <a:tcPr>
                    <a:solidFill>
                      <a:srgbClr val="BFBFBF"/>
                    </a:solidFill>
                  </a:tcPr>
                </a:tc>
                <a:tc>
                  <a:txBody>
                    <a:bodyPr/>
                    <a:lstStyle/>
                    <a:p>
                      <a:r>
                        <a:rPr sz="700">
                          <a:latin typeface="Ariel"/>
                        </a:rPr>
                        <a:t> </a:t>
                      </a:r>
                    </a:p>
                  </a:txBody>
                  <a:tcPr>
                    <a:solidFill>
                      <a:srgbClr val="BFBFBF"/>
                    </a:solidFill>
                  </a:tcPr>
                </a:tc>
                <a:tc>
                  <a:txBody>
                    <a:bodyPr/>
                    <a:lstStyle/>
                    <a:p>
                      <a:r>
                        <a:rPr sz="700">
                          <a:latin typeface="Ariel"/>
                        </a:rPr>
                        <a:t> </a:t>
                      </a:r>
                    </a:p>
                  </a:txBody>
                  <a:tcPr>
                    <a:solidFill>
                      <a:srgbClr val="BFBFBF"/>
                    </a:solidFill>
                  </a:tcPr>
                </a:tc>
              </a:tr>
              <a:tr h="57150">
                <a:tc>
                  <a:txBody>
                    <a:bodyPr/>
                    <a:lstStyle/>
                    <a:p>
                      <a:r>
                        <a:rPr sz="700">
                          <a:solidFill>
                            <a:srgbClr val="6D6E71"/>
                          </a:solidFill>
                          <a:latin typeface="Ariel"/>
                        </a:rPr>
                        <a:t>asus zenpad 8s</a:t>
                      </a:r>
                    </a:p>
                  </a:txBody>
                  <a:tcPr/>
                </a:tc>
                <a:tc>
                  <a:txBody>
                    <a:bodyPr/>
                    <a:lstStyle/>
                    <a:p>
                      <a:r>
                        <a:rPr b="1" sz="700">
                          <a:solidFill>
                            <a:srgbClr val="6D6E71"/>
                          </a:solidFill>
                          <a:latin typeface="Ariel"/>
                        </a:rPr>
                        <a:t>$10.41</a:t>
                      </a:r>
                    </a:p>
                  </a:txBody>
                  <a:tcPr>
                    <a:solidFill>
                      <a:srgbClr val="F6E7E7"/>
                    </a:solidFill>
                  </a:tcPr>
                </a:tc>
                <a:tc>
                  <a:txBody>
                    <a:bodyPr/>
                    <a:lstStyle/>
                    <a:p>
                      <a:r>
                        <a:rPr b="1" sz="700">
                          <a:solidFill>
                            <a:srgbClr val="6D6E71"/>
                          </a:solidFill>
                          <a:latin typeface="Ariel"/>
                        </a:rPr>
                        <a:t>$249.99</a:t>
                      </a:r>
                    </a:p>
                  </a:txBody>
                  <a:tcPr>
                    <a:solidFill>
                      <a:srgbClr val="F6E7E7"/>
                    </a:solidFill>
                  </a:tcPr>
                </a:tc>
                <a:tc>
                  <a:txBody>
                    <a:bodyPr/>
                    <a:lstStyle/>
                    <a:p>
                      <a:r>
                        <a:rPr b="1" sz="700">
                          <a:solidFill>
                            <a:srgbClr val="6D6E71"/>
                          </a:solidFill>
                          <a:latin typeface="Ariel"/>
                        </a:rPr>
                        <a:t>N/A</a:t>
                      </a:r>
                    </a:p>
                  </a:txBody>
                  <a:tcPr>
                    <a:solidFill>
                      <a:srgbClr val="F6E7E7"/>
                    </a:solidFill>
                  </a:tcPr>
                </a:tc>
                <a:tc>
                  <a:txBody>
                    <a:bodyPr/>
                    <a:lstStyle/>
                    <a:p>
                      <a:r>
                        <a:rPr sz="700">
                          <a:latin typeface="Ariel"/>
                        </a:rPr>
                        <a:t> </a:t>
                      </a:r>
                    </a:p>
                  </a:txBody>
                  <a:tcPr>
                    <a:solidFill>
                      <a:srgbClr val="BFBFBF"/>
                    </a:solidFill>
                  </a:tcPr>
                </a:tc>
                <a:tc>
                  <a:txBody>
                    <a:bodyPr/>
                    <a:lstStyle/>
                    <a:p>
                      <a:r>
                        <a:rPr sz="700">
                          <a:latin typeface="Ariel"/>
                        </a:rPr>
                        <a:t> </a:t>
                      </a:r>
                    </a:p>
                  </a:txBody>
                  <a:tcPr>
                    <a:solidFill>
                      <a:srgbClr val="BFBFBF"/>
                    </a:solidFill>
                  </a:tcPr>
                </a:tc>
                <a:tc>
                  <a:txBody>
                    <a:bodyPr/>
                    <a:lstStyle/>
                    <a:p>
                      <a:r>
                        <a:rPr sz="700">
                          <a:latin typeface="Ariel"/>
                        </a:rPr>
                        <a:t> </a:t>
                      </a:r>
                    </a:p>
                  </a:txBody>
                  <a:tcPr>
                    <a:solidFill>
                      <a:srgbClr val="BFBFBF"/>
                    </a:solidFill>
                  </a:tcPr>
                </a:tc>
                <a:tc>
                  <a:txBody>
                    <a:bodyPr/>
                    <a:lstStyle/>
                    <a:p>
                      <a:r>
                        <a:rPr sz="700">
                          <a:latin typeface="Ariel"/>
                        </a:rPr>
                        <a:t> </a:t>
                      </a:r>
                    </a:p>
                  </a:txBody>
                  <a:tcPr>
                    <a:solidFill>
                      <a:srgbClr val="BFBFBF"/>
                    </a:solidFill>
                  </a:tcPr>
                </a:tc>
                <a:tc>
                  <a:txBody>
                    <a:bodyPr/>
                    <a:lstStyle/>
                    <a:p>
                      <a:r>
                        <a:rPr sz="700">
                          <a:latin typeface="Ariel"/>
                        </a:rPr>
                        <a:t> </a:t>
                      </a:r>
                    </a:p>
                  </a:txBody>
                  <a:tcPr>
                    <a:solidFill>
                      <a:srgbClr val="BFBFBF"/>
                    </a:solidFill>
                  </a:tcPr>
                </a:tc>
                <a:tc>
                  <a:txBody>
                    <a:bodyPr/>
                    <a:lstStyle/>
                    <a:p>
                      <a:r>
                        <a:rPr sz="700">
                          <a:latin typeface="Ariel"/>
                        </a:rPr>
                        <a:t> </a:t>
                      </a:r>
                    </a:p>
                  </a:txBody>
                  <a:tcPr>
                    <a:solidFill>
                      <a:srgbClr val="BFBFBF"/>
                    </a:solidFill>
                  </a:tcPr>
                </a:tc>
                <a:tc>
                  <a:txBody>
                    <a:bodyPr/>
                    <a:lstStyle/>
                    <a:p>
                      <a:r>
                        <a:rPr sz="700">
                          <a:latin typeface="Ariel"/>
                        </a:rPr>
                        <a:t> </a:t>
                      </a:r>
                    </a:p>
                  </a:txBody>
                  <a:tcPr>
                    <a:solidFill>
                      <a:srgbClr val="BFBFBF"/>
                    </a:solidFill>
                  </a:tcPr>
                </a:tc>
                <a:tc>
                  <a:txBody>
                    <a:bodyPr/>
                    <a:lstStyle/>
                    <a:p>
                      <a:r>
                        <a:rPr sz="700">
                          <a:latin typeface="Ariel"/>
                        </a:rPr>
                        <a:t> </a:t>
                      </a:r>
                    </a:p>
                  </a:txBody>
                  <a:tcPr>
                    <a:solidFill>
                      <a:srgbClr val="BFBFBF"/>
                    </a:solidFill>
                  </a:tcPr>
                </a:tc>
                <a:tc>
                  <a:txBody>
                    <a:bodyPr/>
                    <a:lstStyle/>
                    <a:p>
                      <a:r>
                        <a:rPr sz="700">
                          <a:latin typeface="Ariel"/>
                        </a:rPr>
                        <a:t> </a:t>
                      </a:r>
                    </a:p>
                  </a:txBody>
                  <a:tcPr>
                    <a:solidFill>
                      <a:srgbClr val="BFBFBF"/>
                    </a:solidFill>
                  </a:tcPr>
                </a:tc>
              </a:tr>
              <a:tr h="57150">
                <a:tc>
                  <a:txBody>
                    <a:bodyPr/>
                    <a:lstStyle/>
                    <a:p>
                      <a:r>
                        <a:rPr sz="700">
                          <a:solidFill>
                            <a:srgbClr val="6D6E71"/>
                          </a:solidFill>
                          <a:latin typeface="Ariel"/>
                        </a:rPr>
                        <a:t>ipad mini 4</a:t>
                      </a:r>
                    </a:p>
                  </a:txBody>
                  <a:tcPr/>
                </a:tc>
                <a:tc>
                  <a:txBody>
                    <a:bodyPr/>
                    <a:lstStyle/>
                    <a:p>
                      <a:r>
                        <a:rPr sz="700">
                          <a:latin typeface="Ariel"/>
                        </a:rPr>
                        <a:t> </a:t>
                      </a:r>
                    </a:p>
                  </a:txBody>
                  <a:tcPr>
                    <a:solidFill>
                      <a:srgbClr val="BFBFBF"/>
                    </a:solidFill>
                  </a:tcPr>
                </a:tc>
                <a:tc>
                  <a:txBody>
                    <a:bodyPr/>
                    <a:lstStyle/>
                    <a:p>
                      <a:r>
                        <a:rPr sz="700">
                          <a:latin typeface="Ariel"/>
                        </a:rPr>
                        <a:t> </a:t>
                      </a:r>
                    </a:p>
                  </a:txBody>
                  <a:tcPr>
                    <a:solidFill>
                      <a:srgbClr val="BFBFBF"/>
                    </a:solidFill>
                  </a:tcPr>
                </a:tc>
                <a:tc>
                  <a:txBody>
                    <a:bodyPr/>
                    <a:lstStyle/>
                    <a:p>
                      <a:r>
                        <a:rPr sz="700">
                          <a:latin typeface="Ariel"/>
                        </a:rPr>
                        <a:t> </a:t>
                      </a:r>
                    </a:p>
                  </a:txBody>
                  <a:tcPr>
                    <a:solidFill>
                      <a:srgbClr val="BFBFBF"/>
                    </a:solidFill>
                  </a:tcPr>
                </a:tc>
                <a:tc>
                  <a:txBody>
                    <a:bodyPr/>
                    <a:lstStyle/>
                    <a:p>
                      <a:r>
                        <a:rPr b="1" sz="700">
                          <a:solidFill>
                            <a:srgbClr val="6D6E71"/>
                          </a:solidFill>
                          <a:latin typeface="Ariel"/>
                        </a:rPr>
                        <a:t>$0.0</a:t>
                      </a:r>
                    </a:p>
                  </a:txBody>
                  <a:tcPr>
                    <a:solidFill>
                      <a:srgbClr val="99CCFF"/>
                    </a:solidFill>
                  </a:tcPr>
                </a:tc>
                <a:tc>
                  <a:txBody>
                    <a:bodyPr/>
                    <a:lstStyle/>
                    <a:p>
                      <a:r>
                        <a:rPr b="1" sz="700">
                          <a:solidFill>
                            <a:srgbClr val="6D6E71"/>
                          </a:solidFill>
                          <a:latin typeface="Ariel"/>
                        </a:rPr>
                        <a:t>$529.99</a:t>
                      </a:r>
                    </a:p>
                  </a:txBody>
                  <a:tcPr>
                    <a:solidFill>
                      <a:srgbClr val="99CCFF"/>
                    </a:solidFill>
                  </a:tcPr>
                </a:tc>
                <a:tc>
                  <a:txBody>
                    <a:bodyPr/>
                    <a:lstStyle/>
                    <a:p>
                      <a:r>
                        <a:rPr b="1" sz="700">
                          <a:solidFill>
                            <a:srgbClr val="6D6E71"/>
                          </a:solidFill>
                          <a:latin typeface="Ariel"/>
                        </a:rPr>
                        <a:t>N/A</a:t>
                      </a:r>
                    </a:p>
                  </a:txBody>
                  <a:tcPr>
                    <a:solidFill>
                      <a:srgbClr val="99CCFF"/>
                    </a:solidFill>
                  </a:tcPr>
                </a:tc>
                <a:tc>
                  <a:txBody>
                    <a:bodyPr/>
                    <a:lstStyle/>
                    <a:p>
                      <a:r>
                        <a:rPr sz="700">
                          <a:latin typeface="Ariel"/>
                        </a:rPr>
                        <a:t> </a:t>
                      </a:r>
                    </a:p>
                  </a:txBody>
                  <a:tcPr>
                    <a:solidFill>
                      <a:srgbClr val="BFBFBF"/>
                    </a:solidFill>
                  </a:tcPr>
                </a:tc>
                <a:tc>
                  <a:txBody>
                    <a:bodyPr/>
                    <a:lstStyle/>
                    <a:p>
                      <a:r>
                        <a:rPr sz="700">
                          <a:latin typeface="Ariel"/>
                        </a:rPr>
                        <a:t> </a:t>
                      </a:r>
                    </a:p>
                  </a:txBody>
                  <a:tcPr>
                    <a:solidFill>
                      <a:srgbClr val="BFBFBF"/>
                    </a:solidFill>
                  </a:tcPr>
                </a:tc>
                <a:tc>
                  <a:txBody>
                    <a:bodyPr/>
                    <a:lstStyle/>
                    <a:p>
                      <a:r>
                        <a:rPr sz="700">
                          <a:latin typeface="Ariel"/>
                        </a:rPr>
                        <a:t> </a:t>
                      </a:r>
                    </a:p>
                  </a:txBody>
                  <a:tcPr>
                    <a:solidFill>
                      <a:srgbClr val="BFBFBF"/>
                    </a:solidFill>
                  </a:tcPr>
                </a:tc>
                <a:tc>
                  <a:txBody>
                    <a:bodyPr/>
                    <a:lstStyle/>
                    <a:p>
                      <a:r>
                        <a:rPr b="1" sz="700">
                          <a:solidFill>
                            <a:srgbClr val="6D6E71"/>
                          </a:solidFill>
                          <a:latin typeface="Ariel"/>
                        </a:rPr>
                        <a:t>$0.0</a:t>
                      </a:r>
                    </a:p>
                  </a:txBody>
                  <a:tcPr>
                    <a:solidFill>
                      <a:srgbClr val="B3DAB4"/>
                    </a:solidFill>
                  </a:tcPr>
                </a:tc>
                <a:tc>
                  <a:txBody>
                    <a:bodyPr/>
                    <a:lstStyle/>
                    <a:p>
                      <a:r>
                        <a:rPr b="1" sz="700">
                          <a:solidFill>
                            <a:srgbClr val="6D6E71"/>
                          </a:solidFill>
                          <a:latin typeface="Ariel"/>
                        </a:rPr>
                        <a:t>$529.99</a:t>
                      </a:r>
                    </a:p>
                  </a:txBody>
                  <a:tcPr>
                    <a:solidFill>
                      <a:srgbClr val="B3DAB4"/>
                    </a:solidFill>
                  </a:tcPr>
                </a:tc>
                <a:tc>
                  <a:txBody>
                    <a:bodyPr/>
                    <a:lstStyle/>
                    <a:p>
                      <a:r>
                        <a:rPr b="1" sz="700">
                          <a:solidFill>
                            <a:srgbClr val="6D6E71"/>
                          </a:solidFill>
                          <a:latin typeface="Ariel"/>
                        </a:rPr>
                        <a:t>$0.0</a:t>
                      </a:r>
                    </a:p>
                  </a:txBody>
                  <a:tcPr>
                    <a:solidFill>
                      <a:srgbClr val="B3DAB4"/>
                    </a:solidFill>
                  </a:tcPr>
                </a:tc>
              </a:tr>
              <a:tr h="57150">
                <a:tc>
                  <a:txBody>
                    <a:bodyPr/>
                    <a:lstStyle/>
                    <a:p>
                      <a:r>
                        <a:rPr sz="700">
                          <a:solidFill>
                            <a:srgbClr val="6D6E71"/>
                          </a:solidFill>
                          <a:latin typeface="Ariel"/>
                        </a:rPr>
                        <a:t>galaxy tab s2</a:t>
                      </a:r>
                    </a:p>
                  </a:txBody>
                  <a:tcPr/>
                </a:tc>
                <a:tc>
                  <a:txBody>
                    <a:bodyPr/>
                    <a:lstStyle/>
                    <a:p>
                      <a:r>
                        <a:rPr sz="700">
                          <a:latin typeface="Ariel"/>
                        </a:rPr>
                        <a:t> </a:t>
                      </a:r>
                    </a:p>
                  </a:txBody>
                  <a:tcPr>
                    <a:solidFill>
                      <a:srgbClr val="BFBFBF"/>
                    </a:solidFill>
                  </a:tcPr>
                </a:tc>
                <a:tc>
                  <a:txBody>
                    <a:bodyPr/>
                    <a:lstStyle/>
                    <a:p>
                      <a:r>
                        <a:rPr sz="700">
                          <a:latin typeface="Ariel"/>
                        </a:rPr>
                        <a:t> </a:t>
                      </a:r>
                    </a:p>
                  </a:txBody>
                  <a:tcPr>
                    <a:solidFill>
                      <a:srgbClr val="BFBFBF"/>
                    </a:solidFill>
                  </a:tcPr>
                </a:tc>
                <a:tc>
                  <a:txBody>
                    <a:bodyPr/>
                    <a:lstStyle/>
                    <a:p>
                      <a:r>
                        <a:rPr sz="700">
                          <a:latin typeface="Ariel"/>
                        </a:rPr>
                        <a:t> </a:t>
                      </a:r>
                    </a:p>
                  </a:txBody>
                  <a:tcPr>
                    <a:solidFill>
                      <a:srgbClr val="BFBFBF"/>
                    </a:solidFill>
                  </a:tcPr>
                </a:tc>
                <a:tc>
                  <a:txBody>
                    <a:bodyPr/>
                    <a:lstStyle/>
                    <a:p>
                      <a:r>
                        <a:rPr b="1" sz="700">
                          <a:solidFill>
                            <a:srgbClr val="6D6E71"/>
                          </a:solidFill>
                          <a:latin typeface="Ariel"/>
                        </a:rPr>
                        <a:t>$0.0</a:t>
                      </a:r>
                    </a:p>
                  </a:txBody>
                  <a:tcPr>
                    <a:solidFill>
                      <a:srgbClr val="99CCFF"/>
                    </a:solidFill>
                  </a:tcPr>
                </a:tc>
                <a:tc>
                  <a:txBody>
                    <a:bodyPr/>
                    <a:lstStyle/>
                    <a:p>
                      <a:r>
                        <a:rPr b="1" sz="700">
                          <a:solidFill>
                            <a:srgbClr val="6D6E71"/>
                          </a:solidFill>
                          <a:latin typeface="Ariel"/>
                        </a:rPr>
                        <a:t>$599.99</a:t>
                      </a:r>
                    </a:p>
                  </a:txBody>
                  <a:tcPr>
                    <a:solidFill>
                      <a:srgbClr val="99CCFF"/>
                    </a:solidFill>
                  </a:tcPr>
                </a:tc>
                <a:tc>
                  <a:txBody>
                    <a:bodyPr/>
                    <a:lstStyle/>
                    <a:p>
                      <a:r>
                        <a:rPr b="1" sz="700">
                          <a:solidFill>
                            <a:srgbClr val="6D6E71"/>
                          </a:solidFill>
                          <a:latin typeface="Ariel"/>
                        </a:rPr>
                        <a:t>N/A</a:t>
                      </a:r>
                    </a:p>
                  </a:txBody>
                  <a:tcPr>
                    <a:solidFill>
                      <a:srgbClr val="99CCFF"/>
                    </a:solidFill>
                  </a:tcPr>
                </a:tc>
                <a:tc>
                  <a:txBody>
                    <a:bodyPr/>
                    <a:lstStyle/>
                    <a:p>
                      <a:r>
                        <a:rPr sz="700">
                          <a:latin typeface="Ariel"/>
                        </a:rPr>
                        <a:t> </a:t>
                      </a:r>
                    </a:p>
                  </a:txBody>
                  <a:tcPr>
                    <a:solidFill>
                      <a:srgbClr val="BFBFBF"/>
                    </a:solidFill>
                  </a:tcPr>
                </a:tc>
                <a:tc>
                  <a:txBody>
                    <a:bodyPr/>
                    <a:lstStyle/>
                    <a:p>
                      <a:r>
                        <a:rPr sz="700">
                          <a:latin typeface="Ariel"/>
                        </a:rPr>
                        <a:t> </a:t>
                      </a:r>
                    </a:p>
                  </a:txBody>
                  <a:tcPr>
                    <a:solidFill>
                      <a:srgbClr val="BFBFBF"/>
                    </a:solidFill>
                  </a:tcPr>
                </a:tc>
                <a:tc>
                  <a:txBody>
                    <a:bodyPr/>
                    <a:lstStyle/>
                    <a:p>
                      <a:r>
                        <a:rPr sz="700">
                          <a:latin typeface="Ariel"/>
                        </a:rPr>
                        <a:t> </a:t>
                      </a:r>
                    </a:p>
                  </a:txBody>
                  <a:tcPr>
                    <a:solidFill>
                      <a:srgbClr val="BFBFBF"/>
                    </a:solidFill>
                  </a:tcPr>
                </a:tc>
                <a:tc>
                  <a:txBody>
                    <a:bodyPr/>
                    <a:lstStyle/>
                    <a:p>
                      <a:r>
                        <a:rPr b="1" sz="700">
                          <a:solidFill>
                            <a:srgbClr val="6D6E71"/>
                          </a:solidFill>
                          <a:latin typeface="Ariel"/>
                        </a:rPr>
                        <a:t>$0.0</a:t>
                      </a:r>
                    </a:p>
                  </a:txBody>
                  <a:tcPr>
                    <a:solidFill>
                      <a:srgbClr val="B3DAB4"/>
                    </a:solidFill>
                  </a:tcPr>
                </a:tc>
                <a:tc>
                  <a:txBody>
                    <a:bodyPr/>
                    <a:lstStyle/>
                    <a:p>
                      <a:r>
                        <a:rPr b="1" sz="700">
                          <a:solidFill>
                            <a:srgbClr val="6D6E71"/>
                          </a:solidFill>
                          <a:latin typeface="Ariel"/>
                        </a:rPr>
                        <a:t>$599.99</a:t>
                      </a:r>
                    </a:p>
                  </a:txBody>
                  <a:tcPr>
                    <a:solidFill>
                      <a:srgbClr val="B3DAB4"/>
                    </a:solidFill>
                  </a:tcPr>
                </a:tc>
                <a:tc>
                  <a:txBody>
                    <a:bodyPr/>
                    <a:lstStyle/>
                    <a:p>
                      <a:r>
                        <a:rPr b="1" sz="700">
                          <a:solidFill>
                            <a:srgbClr val="6D6E71"/>
                          </a:solidFill>
                          <a:latin typeface="Ariel"/>
                        </a:rPr>
                        <a:t>$0.0</a:t>
                      </a:r>
                    </a:p>
                  </a:txBody>
                  <a:tcPr>
                    <a:solidFill>
                      <a:srgbClr val="B3DAB4"/>
                    </a:solidFill>
                  </a:tcPr>
                </a:tc>
              </a:tr>
              <a:tr h="57150">
                <a:tc>
                  <a:txBody>
                    <a:bodyPr/>
                    <a:lstStyle/>
                    <a:p>
                      <a:r>
                        <a:rPr sz="700">
                          <a:solidFill>
                            <a:srgbClr val="6D6E71"/>
                          </a:solidFill>
                          <a:latin typeface="Ariel"/>
                        </a:rPr>
                        <a:t>lenovo moto tab</a:t>
                      </a:r>
                    </a:p>
                  </a:txBody>
                  <a:tcPr/>
                </a:tc>
                <a:tc>
                  <a:txBody>
                    <a:bodyPr/>
                    <a:lstStyle/>
                    <a:p>
                      <a:r>
                        <a:rPr sz="700">
                          <a:latin typeface="Ariel"/>
                        </a:rPr>
                        <a:t> </a:t>
                      </a:r>
                    </a:p>
                  </a:txBody>
                  <a:tcPr>
                    <a:solidFill>
                      <a:srgbClr val="BFBFBF"/>
                    </a:solidFill>
                  </a:tcPr>
                </a:tc>
                <a:tc>
                  <a:txBody>
                    <a:bodyPr/>
                    <a:lstStyle/>
                    <a:p>
                      <a:r>
                        <a:rPr sz="700">
                          <a:latin typeface="Ariel"/>
                        </a:rPr>
                        <a:t> </a:t>
                      </a:r>
                    </a:p>
                  </a:txBody>
                  <a:tcPr>
                    <a:solidFill>
                      <a:srgbClr val="BFBFBF"/>
                    </a:solidFill>
                  </a:tcPr>
                </a:tc>
                <a:tc>
                  <a:txBody>
                    <a:bodyPr/>
                    <a:lstStyle/>
                    <a:p>
                      <a:r>
                        <a:rPr sz="700">
                          <a:latin typeface="Ariel"/>
                        </a:rPr>
                        <a:t> </a:t>
                      </a:r>
                    </a:p>
                  </a:txBody>
                  <a:tcPr>
                    <a:solidFill>
                      <a:srgbClr val="BFBFBF"/>
                    </a:solidFill>
                  </a:tcPr>
                </a:tc>
                <a:tc>
                  <a:txBody>
                    <a:bodyPr/>
                    <a:lstStyle/>
                    <a:p>
                      <a:r>
                        <a:rPr b="1" sz="700">
                          <a:solidFill>
                            <a:srgbClr val="6D6E71"/>
                          </a:solidFill>
                          <a:latin typeface="Ariel"/>
                        </a:rPr>
                        <a:t>$0.0</a:t>
                      </a:r>
                    </a:p>
                  </a:txBody>
                  <a:tcPr>
                    <a:solidFill>
                      <a:srgbClr val="99CCFF"/>
                    </a:solidFill>
                  </a:tcPr>
                </a:tc>
                <a:tc>
                  <a:txBody>
                    <a:bodyPr/>
                    <a:lstStyle/>
                    <a:p>
                      <a:r>
                        <a:rPr b="1" sz="700">
                          <a:solidFill>
                            <a:srgbClr val="6D6E71"/>
                          </a:solidFill>
                          <a:latin typeface="Ariel"/>
                        </a:rPr>
                        <a:t>$300.0</a:t>
                      </a:r>
                    </a:p>
                  </a:txBody>
                  <a:tcPr>
                    <a:solidFill>
                      <a:srgbClr val="99CCFF"/>
                    </a:solidFill>
                  </a:tcPr>
                </a:tc>
                <a:tc>
                  <a:txBody>
                    <a:bodyPr/>
                    <a:lstStyle/>
                    <a:p>
                      <a:r>
                        <a:rPr b="1" sz="700">
                          <a:solidFill>
                            <a:srgbClr val="6D6E71"/>
                          </a:solidFill>
                          <a:latin typeface="Ariel"/>
                        </a:rPr>
                        <a:t>N/A</a:t>
                      </a:r>
                    </a:p>
                  </a:txBody>
                  <a:tcPr>
                    <a:solidFill>
                      <a:srgbClr val="99CCFF"/>
                    </a:solidFill>
                  </a:tcPr>
                </a:tc>
                <a:tc>
                  <a:txBody>
                    <a:bodyPr/>
                    <a:lstStyle/>
                    <a:p>
                      <a:r>
                        <a:rPr sz="700">
                          <a:latin typeface="Ariel"/>
                        </a:rPr>
                        <a:t> </a:t>
                      </a:r>
                    </a:p>
                  </a:txBody>
                  <a:tcPr>
                    <a:solidFill>
                      <a:srgbClr val="BFBFBF"/>
                    </a:solidFill>
                  </a:tcPr>
                </a:tc>
                <a:tc>
                  <a:txBody>
                    <a:bodyPr/>
                    <a:lstStyle/>
                    <a:p>
                      <a:r>
                        <a:rPr sz="700">
                          <a:latin typeface="Ariel"/>
                        </a:rPr>
                        <a:t> </a:t>
                      </a:r>
                    </a:p>
                  </a:txBody>
                  <a:tcPr>
                    <a:solidFill>
                      <a:srgbClr val="BFBFBF"/>
                    </a:solidFill>
                  </a:tcPr>
                </a:tc>
                <a:tc>
                  <a:txBody>
                    <a:bodyPr/>
                    <a:lstStyle/>
                    <a:p>
                      <a:r>
                        <a:rPr sz="700">
                          <a:latin typeface="Ariel"/>
                        </a:rPr>
                        <a:t> </a:t>
                      </a:r>
                    </a:p>
                  </a:txBody>
                  <a:tcPr>
                    <a:solidFill>
                      <a:srgbClr val="BFBFBF"/>
                    </a:solidFill>
                  </a:tcPr>
                </a:tc>
                <a:tc>
                  <a:txBody>
                    <a:bodyPr/>
                    <a:lstStyle/>
                    <a:p>
                      <a:r>
                        <a:rPr b="1" sz="700">
                          <a:solidFill>
                            <a:srgbClr val="6D6E71"/>
                          </a:solidFill>
                          <a:latin typeface="Ariel"/>
                        </a:rPr>
                        <a:t>$0.0</a:t>
                      </a:r>
                    </a:p>
                  </a:txBody>
                  <a:tcPr>
                    <a:solidFill>
                      <a:srgbClr val="B3DAB4"/>
                    </a:solidFill>
                  </a:tcPr>
                </a:tc>
                <a:tc>
                  <a:txBody>
                    <a:bodyPr/>
                    <a:lstStyle/>
                    <a:p>
                      <a:r>
                        <a:rPr b="1" sz="700">
                          <a:solidFill>
                            <a:srgbClr val="6D6E71"/>
                          </a:solidFill>
                          <a:latin typeface="Ariel"/>
                        </a:rPr>
                        <a:t>$300.0</a:t>
                      </a:r>
                    </a:p>
                  </a:txBody>
                  <a:tcPr>
                    <a:solidFill>
                      <a:srgbClr val="B3DAB4"/>
                    </a:solidFill>
                  </a:tcPr>
                </a:tc>
                <a:tc>
                  <a:txBody>
                    <a:bodyPr/>
                    <a:lstStyle/>
                    <a:p>
                      <a:r>
                        <a:rPr b="1" sz="700">
                          <a:solidFill>
                            <a:srgbClr val="6D6E71"/>
                          </a:solidFill>
                          <a:latin typeface="Ariel"/>
                        </a:rPr>
                        <a:t>$0.0</a:t>
                      </a:r>
                    </a:p>
                  </a:txBody>
                  <a:tcPr>
                    <a:solidFill>
                      <a:srgbClr val="B3DAB4"/>
                    </a:solidFill>
                  </a:tcPr>
                </a:tc>
              </a:tr>
              <a:tr h="57150">
                <a:tc>
                  <a:txBody>
                    <a:bodyPr/>
                    <a:lstStyle/>
                    <a:p>
                      <a:r>
                        <a:rPr sz="700">
                          <a:solidFill>
                            <a:srgbClr val="6D6E71"/>
                          </a:solidFill>
                          <a:latin typeface="Ariel"/>
                        </a:rPr>
                        <a:t>at&amp;t primetime</a:t>
                      </a:r>
                    </a:p>
                  </a:txBody>
                  <a:tcPr/>
                </a:tc>
                <a:tc>
                  <a:txBody>
                    <a:bodyPr/>
                    <a:lstStyle/>
                    <a:p>
                      <a:r>
                        <a:rPr sz="700">
                          <a:latin typeface="Ariel"/>
                        </a:rPr>
                        <a:t> </a:t>
                      </a:r>
                    </a:p>
                  </a:txBody>
                  <a:tcPr>
                    <a:solidFill>
                      <a:srgbClr val="BFBFBF"/>
                    </a:solidFill>
                  </a:tcPr>
                </a:tc>
                <a:tc>
                  <a:txBody>
                    <a:bodyPr/>
                    <a:lstStyle/>
                    <a:p>
                      <a:r>
                        <a:rPr sz="700">
                          <a:latin typeface="Ariel"/>
                        </a:rPr>
                        <a:t> </a:t>
                      </a:r>
                    </a:p>
                  </a:txBody>
                  <a:tcPr>
                    <a:solidFill>
                      <a:srgbClr val="BFBFBF"/>
                    </a:solidFill>
                  </a:tcPr>
                </a:tc>
                <a:tc>
                  <a:txBody>
                    <a:bodyPr/>
                    <a:lstStyle/>
                    <a:p>
                      <a:r>
                        <a:rPr sz="700">
                          <a:latin typeface="Ariel"/>
                        </a:rPr>
                        <a:t> </a:t>
                      </a:r>
                    </a:p>
                  </a:txBody>
                  <a:tcPr>
                    <a:solidFill>
                      <a:srgbClr val="BFBFBF"/>
                    </a:solidFill>
                  </a:tcPr>
                </a:tc>
                <a:tc>
                  <a:txBody>
                    <a:bodyPr/>
                    <a:lstStyle/>
                    <a:p>
                      <a:r>
                        <a:rPr b="1" sz="700">
                          <a:solidFill>
                            <a:srgbClr val="6D6E71"/>
                          </a:solidFill>
                          <a:latin typeface="Ariel"/>
                        </a:rPr>
                        <a:t>$0.0</a:t>
                      </a:r>
                    </a:p>
                  </a:txBody>
                  <a:tcPr>
                    <a:solidFill>
                      <a:srgbClr val="99CCFF"/>
                    </a:solidFill>
                  </a:tcPr>
                </a:tc>
                <a:tc>
                  <a:txBody>
                    <a:bodyPr/>
                    <a:lstStyle/>
                    <a:p>
                      <a:r>
                        <a:rPr b="1" sz="700">
                          <a:solidFill>
                            <a:srgbClr val="6D6E71"/>
                          </a:solidFill>
                          <a:latin typeface="Ariel"/>
                        </a:rPr>
                        <a:t>$205.0</a:t>
                      </a:r>
                    </a:p>
                  </a:txBody>
                  <a:tcPr>
                    <a:solidFill>
                      <a:srgbClr val="99CCFF"/>
                    </a:solidFill>
                  </a:tcPr>
                </a:tc>
                <a:tc>
                  <a:txBody>
                    <a:bodyPr/>
                    <a:lstStyle/>
                    <a:p>
                      <a:r>
                        <a:rPr b="1" sz="700">
                          <a:solidFill>
                            <a:srgbClr val="6D6E71"/>
                          </a:solidFill>
                          <a:latin typeface="Ariel"/>
                        </a:rPr>
                        <a:t>N/A</a:t>
                      </a:r>
                    </a:p>
                  </a:txBody>
                  <a:tcPr>
                    <a:solidFill>
                      <a:srgbClr val="99CCFF"/>
                    </a:solidFill>
                  </a:tcPr>
                </a:tc>
                <a:tc>
                  <a:txBody>
                    <a:bodyPr/>
                    <a:lstStyle/>
                    <a:p>
                      <a:r>
                        <a:rPr sz="700">
                          <a:latin typeface="Ariel"/>
                        </a:rPr>
                        <a:t> </a:t>
                      </a:r>
                    </a:p>
                  </a:txBody>
                  <a:tcPr>
                    <a:solidFill>
                      <a:srgbClr val="BFBFBF"/>
                    </a:solidFill>
                  </a:tcPr>
                </a:tc>
                <a:tc>
                  <a:txBody>
                    <a:bodyPr/>
                    <a:lstStyle/>
                    <a:p>
                      <a:r>
                        <a:rPr sz="700">
                          <a:latin typeface="Ariel"/>
                        </a:rPr>
                        <a:t> </a:t>
                      </a:r>
                    </a:p>
                  </a:txBody>
                  <a:tcPr>
                    <a:solidFill>
                      <a:srgbClr val="BFBFBF"/>
                    </a:solidFill>
                  </a:tcPr>
                </a:tc>
                <a:tc>
                  <a:txBody>
                    <a:bodyPr/>
                    <a:lstStyle/>
                    <a:p>
                      <a:r>
                        <a:rPr sz="700">
                          <a:latin typeface="Ariel"/>
                        </a:rPr>
                        <a:t> </a:t>
                      </a:r>
                    </a:p>
                  </a:txBody>
                  <a:tcPr>
                    <a:solidFill>
                      <a:srgbClr val="BFBFBF"/>
                    </a:solidFill>
                  </a:tcPr>
                </a:tc>
                <a:tc>
                  <a:txBody>
                    <a:bodyPr/>
                    <a:lstStyle/>
                    <a:p>
                      <a:r>
                        <a:rPr b="1" sz="700">
                          <a:solidFill>
                            <a:srgbClr val="6D6E71"/>
                          </a:solidFill>
                          <a:latin typeface="Ariel"/>
                        </a:rPr>
                        <a:t>$0.0</a:t>
                      </a:r>
                    </a:p>
                  </a:txBody>
                  <a:tcPr>
                    <a:solidFill>
                      <a:srgbClr val="B3DAB4"/>
                    </a:solidFill>
                  </a:tcPr>
                </a:tc>
                <a:tc>
                  <a:txBody>
                    <a:bodyPr/>
                    <a:lstStyle/>
                    <a:p>
                      <a:r>
                        <a:rPr b="1" sz="700">
                          <a:solidFill>
                            <a:srgbClr val="6D6E71"/>
                          </a:solidFill>
                          <a:latin typeface="Ariel"/>
                        </a:rPr>
                        <a:t>$205.0</a:t>
                      </a:r>
                    </a:p>
                  </a:txBody>
                  <a:tcPr>
                    <a:solidFill>
                      <a:srgbClr val="B3DAB4"/>
                    </a:solidFill>
                  </a:tcPr>
                </a:tc>
                <a:tc>
                  <a:txBody>
                    <a:bodyPr/>
                    <a:lstStyle/>
                    <a:p>
                      <a:r>
                        <a:rPr b="1" sz="700">
                          <a:solidFill>
                            <a:srgbClr val="6D6E71"/>
                          </a:solidFill>
                          <a:latin typeface="Ariel"/>
                        </a:rPr>
                        <a:t>$0.0</a:t>
                      </a:r>
                    </a:p>
                  </a:txBody>
                  <a:tcPr>
                    <a:solidFill>
                      <a:srgbClr val="B3DAB4"/>
                    </a:solidFill>
                  </a:tcPr>
                </a:tc>
              </a:tr>
              <a:tr h="57150">
                <a:tc>
                  <a:txBody>
                    <a:bodyPr/>
                    <a:lstStyle/>
                    <a:p>
                      <a:r>
                        <a:rPr sz="700">
                          <a:solidFill>
                            <a:srgbClr val="6D6E71"/>
                          </a:solidFill>
                          <a:latin typeface="Ariel"/>
                        </a:rPr>
                        <a:t>alcatel a30 8</a:t>
                      </a:r>
                    </a:p>
                  </a:txBody>
                  <a:tcPr/>
                </a:tc>
                <a:tc>
                  <a:txBody>
                    <a:bodyPr/>
                    <a:lstStyle/>
                    <a:p>
                      <a:r>
                        <a:rPr sz="700">
                          <a:latin typeface="Ariel"/>
                        </a:rPr>
                        <a:t> </a:t>
                      </a:r>
                    </a:p>
                  </a:txBody>
                  <a:tcPr>
                    <a:solidFill>
                      <a:srgbClr val="BFBFBF"/>
                    </a:solidFill>
                  </a:tcPr>
                </a:tc>
                <a:tc>
                  <a:txBody>
                    <a:bodyPr/>
                    <a:lstStyle/>
                    <a:p>
                      <a:r>
                        <a:rPr sz="700">
                          <a:latin typeface="Ariel"/>
                        </a:rPr>
                        <a:t> </a:t>
                      </a:r>
                    </a:p>
                  </a:txBody>
                  <a:tcPr>
                    <a:solidFill>
                      <a:srgbClr val="BFBFBF"/>
                    </a:solidFill>
                  </a:tcPr>
                </a:tc>
                <a:tc>
                  <a:txBody>
                    <a:bodyPr/>
                    <a:lstStyle/>
                    <a:p>
                      <a:r>
                        <a:rPr sz="700">
                          <a:latin typeface="Ariel"/>
                        </a:rPr>
                        <a:t> </a:t>
                      </a:r>
                    </a:p>
                  </a:txBody>
                  <a:tcPr>
                    <a:solidFill>
                      <a:srgbClr val="BFBFBF"/>
                    </a:solidFill>
                  </a:tcPr>
                </a:tc>
                <a:tc>
                  <a:txBody>
                    <a:bodyPr/>
                    <a:lstStyle/>
                    <a:p>
                      <a:r>
                        <a:rPr sz="700">
                          <a:latin typeface="Ariel"/>
                        </a:rPr>
                        <a:t> </a:t>
                      </a:r>
                    </a:p>
                  </a:txBody>
                  <a:tcPr>
                    <a:solidFill>
                      <a:srgbClr val="BFBFBF"/>
                    </a:solidFill>
                  </a:tcPr>
                </a:tc>
                <a:tc>
                  <a:txBody>
                    <a:bodyPr/>
                    <a:lstStyle/>
                    <a:p>
                      <a:r>
                        <a:rPr sz="700">
                          <a:latin typeface="Ariel"/>
                        </a:rPr>
                        <a:t> </a:t>
                      </a:r>
                    </a:p>
                  </a:txBody>
                  <a:tcPr>
                    <a:solidFill>
                      <a:srgbClr val="BFBFBF"/>
                    </a:solidFill>
                  </a:tcPr>
                </a:tc>
                <a:tc>
                  <a:txBody>
                    <a:bodyPr/>
                    <a:lstStyle/>
                    <a:p>
                      <a:r>
                        <a:rPr sz="700">
                          <a:latin typeface="Ariel"/>
                        </a:rPr>
                        <a:t> </a:t>
                      </a:r>
                    </a:p>
                  </a:txBody>
                  <a:tcPr>
                    <a:solidFill>
                      <a:srgbClr val="BFBFBF"/>
                    </a:solidFill>
                  </a:tcPr>
                </a:tc>
                <a:tc>
                  <a:txBody>
                    <a:bodyPr/>
                    <a:lstStyle/>
                    <a:p>
                      <a:r>
                        <a:rPr b="1" sz="700">
                          <a:solidFill>
                            <a:srgbClr val="6D6E71"/>
                          </a:solidFill>
                          <a:latin typeface="Ariel"/>
                        </a:rPr>
                        <a:t>$6.0</a:t>
                      </a:r>
                    </a:p>
                  </a:txBody>
                  <a:tcPr>
                    <a:solidFill>
                      <a:srgbClr val="EDC2D9"/>
                    </a:solidFill>
                  </a:tcPr>
                </a:tc>
                <a:tc>
                  <a:txBody>
                    <a:bodyPr/>
                    <a:lstStyle/>
                    <a:p>
                      <a:r>
                        <a:rPr b="1" sz="700">
                          <a:solidFill>
                            <a:srgbClr val="6D6E71"/>
                          </a:solidFill>
                          <a:latin typeface="Ariel"/>
                        </a:rPr>
                        <a:t>$144.0</a:t>
                      </a:r>
                    </a:p>
                  </a:txBody>
                  <a:tcPr>
                    <a:solidFill>
                      <a:srgbClr val="EDC2D9"/>
                    </a:solidFill>
                  </a:tcPr>
                </a:tc>
                <a:tc>
                  <a:txBody>
                    <a:bodyPr/>
                    <a:lstStyle/>
                    <a:p>
                      <a:r>
                        <a:rPr b="1" sz="700">
                          <a:solidFill>
                            <a:srgbClr val="6D6E71"/>
                          </a:solidFill>
                          <a:latin typeface="Ariel"/>
                        </a:rPr>
                        <a:t>$0.0</a:t>
                      </a:r>
                    </a:p>
                  </a:txBody>
                  <a:tcPr>
                    <a:solidFill>
                      <a:srgbClr val="EDC2D9"/>
                    </a:solidFill>
                  </a:tcPr>
                </a:tc>
                <a:tc>
                  <a:txBody>
                    <a:bodyPr/>
                    <a:lstStyle/>
                    <a:p>
                      <a:r>
                        <a:rPr sz="700">
                          <a:latin typeface="Ariel"/>
                        </a:rPr>
                        <a:t> </a:t>
                      </a:r>
                    </a:p>
                  </a:txBody>
                  <a:tcPr>
                    <a:solidFill>
                      <a:srgbClr val="BFBFBF"/>
                    </a:solidFill>
                  </a:tcPr>
                </a:tc>
                <a:tc>
                  <a:txBody>
                    <a:bodyPr/>
                    <a:lstStyle/>
                    <a:p>
                      <a:r>
                        <a:rPr sz="700">
                          <a:latin typeface="Ariel"/>
                        </a:rPr>
                        <a:t> </a:t>
                      </a:r>
                    </a:p>
                  </a:txBody>
                  <a:tcPr>
                    <a:solidFill>
                      <a:srgbClr val="BFBFBF"/>
                    </a:solidFill>
                  </a:tcPr>
                </a:tc>
                <a:tc>
                  <a:txBody>
                    <a:bodyPr/>
                    <a:lstStyle/>
                    <a:p>
                      <a:r>
                        <a:rPr sz="700">
                          <a:latin typeface="Ariel"/>
                        </a:rPr>
                        <a:t> </a:t>
                      </a:r>
                    </a:p>
                  </a:txBody>
                  <a:tcPr>
                    <a:solidFill>
                      <a:srgbClr val="BFBFBF"/>
                    </a:solidFill>
                  </a:tcPr>
                </a:tc>
              </a:tr>
            </a:tbl>
          </a:graphicData>
        </a:graphic>
      </p:graphicFrame>
    </p:spTree>
    <p:extLst>
      <p:ext uri="{BB962C8B-B14F-4D97-AF65-F5344CB8AC3E}">
        <p14:creationId xmlns:p14="http://schemas.microsoft.com/office/powerpoint/2010/main" val="31203426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407324"/>
            <a:ext cx="9448800" cy="914400"/>
          </a:xfrm>
        </p:spPr>
        <p:txBody>
          <a:bodyPr/>
          <a:lstStyle/>
          <a:p>
            <a:r>
              <a:rPr lang="en-US" dirty="0"/>
              <a:t>Sub $10 Smartphone: Full View</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Table 5"/>
          <p:cNvGraphicFramePr>
            <a:graphicFrameLocks noGrp="1"/>
          </p:cNvGraphicFramePr>
          <p:nvPr>
            <p:extLst/>
          </p:nvPr>
        </p:nvGraphicFramePr>
        <p:xfrm>
          <a:off x="9173675" y="391891"/>
          <a:ext cx="1828800" cy="344805"/>
        </p:xfrm>
        <a:graphic>
          <a:graphicData uri="http://schemas.openxmlformats.org/drawingml/2006/table">
            <a:tbl>
              <a:tblPr/>
              <a:tblGrid>
                <a:gridCol w="609600">
                  <a:extLst>
                    <a:ext uri="{9D8B030D-6E8A-4147-A177-3AD203B41FA5}">
                      <a16:colId xmlns:a16="http://schemas.microsoft.com/office/drawing/2014/main" val="3709271644"/>
                    </a:ext>
                  </a:extLst>
                </a:gridCol>
                <a:gridCol w="609600">
                  <a:extLst>
                    <a:ext uri="{9D8B030D-6E8A-4147-A177-3AD203B41FA5}">
                      <a16:colId xmlns:a16="http://schemas.microsoft.com/office/drawing/2014/main" val="790536735"/>
                    </a:ext>
                  </a:extLst>
                </a:gridCol>
                <a:gridCol w="609600">
                  <a:extLst>
                    <a:ext uri="{9D8B030D-6E8A-4147-A177-3AD203B41FA5}">
                      <a16:colId xmlns:a16="http://schemas.microsoft.com/office/drawing/2014/main" val="2291730129"/>
                    </a:ext>
                  </a:extLst>
                </a:gridCol>
              </a:tblGrid>
              <a:tr h="192405">
                <a:tc>
                  <a:txBody>
                    <a:bodyPr/>
                    <a:lstStyle/>
                    <a:p>
                      <a:endParaRPr lang="en-US" dirty="0"/>
                    </a:p>
                  </a:txBody>
                  <a:tcPr marL="9525" marR="9525" marT="9525" marB="0" anchor="ctr">
                    <a:lnL>
                      <a:noFill/>
                    </a:lnL>
                    <a:lnR>
                      <a:noFill/>
                    </a:lnR>
                    <a:lnT>
                      <a:noFill/>
                    </a:lnT>
                    <a:lnB>
                      <a:noFill/>
                    </a:lnB>
                  </a:tcPr>
                </a:tc>
                <a:tc>
                  <a:txBody>
                    <a:bodyPr/>
                    <a:lstStyle/>
                    <a:p>
                      <a:endParaRPr lang="en-US" dirty="0"/>
                    </a:p>
                  </a:txBody>
                  <a:tcPr marL="9525" marR="9525" marT="9525" marB="0" anchor="ctr">
                    <a:lnL>
                      <a:noFill/>
                    </a:lnL>
                    <a:lnR>
                      <a:noFill/>
                    </a:lnR>
                    <a:lnT>
                      <a:noFill/>
                    </a:lnT>
                    <a:lnB>
                      <a:noFill/>
                    </a:lnB>
                  </a:tcPr>
                </a:tc>
                <a:tc>
                  <a:txBody>
                    <a:bodyPr/>
                    <a:lstStyle/>
                    <a:p>
                      <a:pPr algn="ctr" fontAlgn="ctr"/>
                      <a:endParaRPr lang="en-US" sz="800" b="0" i="0" u="none" strike="noStrike" dirty="0">
                        <a:solidFill>
                          <a:srgbClr val="000000"/>
                        </a:solidFill>
                        <a:effectLst/>
                        <a:latin typeface="Arial" panose="020B0604020202020204" pitchFamily="34" charset="0"/>
                      </a:endParaRPr>
                    </a:p>
                  </a:txBody>
                  <a:tcPr marL="9525" marR="9525" marT="9525" marB="0" anchor="ctr">
                    <a:lnL>
                      <a:noFill/>
                    </a:lnL>
                    <a:lnR>
                      <a:noFill/>
                    </a:lnR>
                    <a:lnT>
                      <a:noFill/>
                    </a:lnT>
                    <a:lnB>
                      <a:noFill/>
                    </a:lnB>
                  </a:tcPr>
                </a:tc>
                <a:extLst>
                  <a:ext uri="{0D108BD9-81ED-4DB2-BD59-A6C34878D82A}">
                    <a16:rowId xmlns:a16="http://schemas.microsoft.com/office/drawing/2014/main" val="2978288382"/>
                  </a:ext>
                </a:extLst>
              </a:tr>
              <a:tr h="152400">
                <a:tc gridSpan="3">
                  <a:txBody>
                    <a:bodyPr/>
                    <a:lstStyle/>
                    <a:p>
                      <a:pPr algn="l" rtl="0" fontAlgn="ctr"/>
                      <a:r>
                        <a:rPr lang="en-US" sz="800" b="0" i="0" u="none" strike="noStrike" dirty="0">
                          <a:solidFill>
                            <a:srgbClr val="000000"/>
                          </a:solidFill>
                          <a:effectLst/>
                          <a:latin typeface="NeueHaasGroteskText Std"/>
                        </a:rPr>
                        <a:t>Highlights in </a:t>
                      </a:r>
                      <a:r>
                        <a:rPr lang="en-US" sz="800" b="0" i="0" u="none" strike="noStrike" dirty="0">
                          <a:solidFill>
                            <a:srgbClr val="FF0000"/>
                          </a:solidFill>
                          <a:effectLst/>
                          <a:latin typeface="NeueHaasGroteskText Std"/>
                        </a:rPr>
                        <a:t>Red</a:t>
                      </a:r>
                      <a:r>
                        <a:rPr lang="en-US" sz="800" b="0" i="0" u="none" strike="noStrike" dirty="0">
                          <a:solidFill>
                            <a:srgbClr val="000000"/>
                          </a:solidFill>
                          <a:effectLst/>
                          <a:latin typeface="NeueHaasGroteskText Std"/>
                        </a:rPr>
                        <a:t> note New Changes</a:t>
                      </a:r>
                    </a:p>
                  </a:txBody>
                  <a:tcPr marL="9525" marR="9525" marT="9525" marB="0" anchor="ctr">
                    <a:lnL>
                      <a:noFill/>
                    </a:lnL>
                    <a:lnR>
                      <a:noFill/>
                    </a:lnR>
                    <a:lnT>
                      <a:noFill/>
                    </a:lnT>
                    <a:lnB>
                      <a:no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44541276"/>
                  </a:ext>
                </a:extLst>
              </a:tr>
            </a:tbl>
          </a:graphicData>
        </a:graphic>
      </p:graphicFrame>
      <p:sp>
        <p:nvSpPr>
          <p:cNvPr id="11266" name="AutoShape 2"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68" name="AutoShape 4"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72" name="AutoShape 8"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pic>
        <p:nvPicPr>
          <p:cNvPr id="14" name="Picture 2" descr="http://www.verizon.com/about/sites/default/files/styles/vzc_hero_slide/public/hero-slides/VZ_logo_850x640.jpg?itok=TLd1K7EO"/>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3221313" y="1007118"/>
            <a:ext cx="1387147" cy="341263"/>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https://www.secureworldexpo.com/sites/secureworld/files/AT%26T%20Logo%20Image%20-%20Labeled%20for%20Reuse.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25269" b="24225"/>
          <a:stretch/>
        </p:blipFill>
        <p:spPr bwMode="auto">
          <a:xfrm>
            <a:off x="5334000" y="864524"/>
            <a:ext cx="1200150" cy="60614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6" descr="http://downdetector.com/i/logo/T_Mobile.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220173" y="104863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8" descr="http://blogs-images.forbes.com/geoffreymorrison/files/2015/04/Sprint-logo.jpg"/>
          <p:cNvPicPr>
            <a:picLocks noChangeAspect="1" noChangeArrowheads="1"/>
          </p:cNvPicPr>
          <p:nvPr/>
        </p:nvPicPr>
        <p:blipFill>
          <a:blip r:embed="rId7" cstate="print">
            <a:extLst>
              <a:ext uri="{BEBA8EAE-BF5A-486C-A8C5-ECC9F3942E4B}">
                <a14:imgProps xmlns:a14="http://schemas.microsoft.com/office/drawing/2010/main">
                  <a14:imgLayer r:embed="rId8">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9727916" y="907677"/>
            <a:ext cx="1189608" cy="478836"/>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p:cNvSpPr/>
          <p:nvPr/>
        </p:nvSpPr>
        <p:spPr>
          <a:xfrm>
            <a:off x="7220173" y="6379652"/>
            <a:ext cx="953238"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Arial" panose="020B0604020202020204" pitchFamily="34" charset="0"/>
                <a:ea typeface="+mn-ea"/>
                <a:cs typeface="+mn-cs"/>
              </a:rPr>
              <a:t> </a:t>
            </a:r>
            <a:r>
              <a:rPr kumimoji="0" lang="en-US" sz="1800" b="0" i="0" u="none" strike="noStrike" kern="1200" cap="none" spc="0" normalizeH="0" baseline="0" noProof="0" dirty="0">
                <a:ln>
                  <a:noFill/>
                </a:ln>
                <a:solidFill>
                  <a:srgbClr val="000000"/>
                </a:solidFill>
                <a:effectLst/>
                <a:uLnTx/>
                <a:uFillTx/>
                <a:latin typeface="NeueHaasGroteskText Std"/>
                <a:ea typeface="+mn-ea"/>
                <a:cs typeface="+mn-cs"/>
              </a:rPr>
              <a:t> </a:t>
            </a:r>
          </a:p>
        </p:txBody>
      </p:sp>
      <p:graphicFrame>
        <p:nvGraphicFramePr>
          <p:cNvPr id="2" name="Table 1"/>
          <p:cNvGraphicFramePr>
            <a:graphicFrameLocks noGrp="1"/>
          </p:cNvGraphicFramePr>
          <p:nvPr/>
        </p:nvGraphicFramePr>
        <p:xfrm>
          <a:off x="594360" y="1371600"/>
          <a:ext cx="10874327" cy="1026942"/>
        </p:xfrm>
        <a:graphic>
          <a:graphicData uri="http://schemas.openxmlformats.org/drawingml/2006/table">
            <a:tbl>
              <a:tblPr firstRow="1" bandRow="1">
                <a:tableStyleId>{5C22544A-7EE6-4342-B048-85BDC9FD1C3A}</a:tableStyleId>
              </a:tblPr>
              <a:tblGrid>
                <a:gridCol w="2011680"/>
                <a:gridCol w="738553"/>
                <a:gridCol w="738553"/>
                <a:gridCol w="738553"/>
                <a:gridCol w="738553"/>
                <a:gridCol w="738553"/>
                <a:gridCol w="738553"/>
                <a:gridCol w="738553"/>
                <a:gridCol w="738553"/>
                <a:gridCol w="738553"/>
                <a:gridCol w="738553"/>
                <a:gridCol w="738553"/>
                <a:gridCol w="738564"/>
              </a:tblGrid>
              <a:tr h="182880">
                <a:tc>
                  <a:txBody>
                    <a:bodyPr anchor="ctr"/>
                    <a:lstStyle/>
                    <a:p>
                      <a:pPr algn="ctr"/>
                      <a:r>
                        <a:rPr sz="1000" b="1">
                          <a:solidFill>
                            <a:srgbClr val="FFFFFF"/>
                          </a:solidFill>
                          <a:latin typeface="Ariel"/>
                        </a:rPr>
                        <a:t>Device</a:t>
                      </a:r>
                    </a:p>
                  </a:txBody>
                  <a:tcPr>
                    <a:solidFill>
                      <a:srgbClr val="FF0000"/>
                    </a:solidFill>
                  </a:tcPr>
                </a:tc>
                <a:tc>
                  <a:txBody>
                    <a:bodyPr anchor="ctr"/>
                    <a:lstStyle/>
                    <a:p>
                      <a:pPr algn="ctr"/>
                      <a:r>
                        <a:rPr sz="1000" b="1">
                          <a:solidFill>
                            <a:srgbClr val="FFFFFF"/>
                          </a:solidFill>
                          <a:latin typeface="Ariel"/>
                        </a:rPr>
                        <a:t>Monthly (24-Mo.)</a:t>
                      </a:r>
                    </a:p>
                  </a:txBody>
                  <a:tcPr>
                    <a:solidFill>
                      <a:srgbClr val="FF0000"/>
                    </a:solidFill>
                  </a:tcPr>
                </a:tc>
                <a:tc>
                  <a:txBody>
                    <a:bodyPr anchor="ctr"/>
                    <a:lstStyle/>
                    <a:p>
                      <a:pPr algn="ctr"/>
                      <a:r>
                        <a:rPr sz="1000" b="1">
                          <a:solidFill>
                            <a:srgbClr val="FFFFFF"/>
                          </a:solidFill>
                          <a:latin typeface="Ariel"/>
                        </a:rPr>
                        <a:t>Retail Price</a:t>
                      </a:r>
                    </a:p>
                  </a:txBody>
                  <a:tcPr>
                    <a:solidFill>
                      <a:srgbClr val="FF0000"/>
                    </a:solidFill>
                  </a:tcPr>
                </a:tc>
                <a:tc>
                  <a:txBody>
                    <a:bodyPr anchor="ctr"/>
                    <a:lstStyle/>
                    <a:p>
                      <a:pPr algn="ctr"/>
                      <a:r>
                        <a:rPr sz="1000" b="1">
                          <a:solidFill>
                            <a:srgbClr val="FFFFFF"/>
                          </a:solidFill>
                          <a:latin typeface="Ariel"/>
                        </a:rPr>
                        <a:t>2-yr Price</a:t>
                      </a:r>
                    </a:p>
                  </a:txBody>
                  <a:tcPr>
                    <a:solidFill>
                      <a:srgbClr val="FF0000"/>
                    </a:solidFill>
                  </a:tcPr>
                </a:tc>
                <a:tc>
                  <a:txBody>
                    <a:bodyPr anchor="ctr"/>
                    <a:lstStyle/>
                    <a:p>
                      <a:pPr algn="ctr"/>
                      <a:r>
                        <a:rPr sz="1000" b="1">
                          <a:solidFill>
                            <a:srgbClr val="FFFFFF"/>
                          </a:solidFill>
                          <a:latin typeface="Ariel"/>
                        </a:rPr>
                        <a:t>Monthly (24-Mo.)</a:t>
                      </a:r>
                    </a:p>
                  </a:txBody>
                  <a:tcPr>
                    <a:solidFill>
                      <a:srgbClr val="0070C0"/>
                    </a:solidFill>
                  </a:tcPr>
                </a:tc>
                <a:tc>
                  <a:txBody>
                    <a:bodyPr anchor="ctr"/>
                    <a:lstStyle/>
                    <a:p>
                      <a:pPr algn="ctr"/>
                      <a:r>
                        <a:rPr sz="1000" b="1">
                          <a:solidFill>
                            <a:srgbClr val="FFFFFF"/>
                          </a:solidFill>
                          <a:latin typeface="Ariel"/>
                        </a:rPr>
                        <a:t>Retail Price</a:t>
                      </a:r>
                    </a:p>
                  </a:txBody>
                  <a:tcPr>
                    <a:solidFill>
                      <a:srgbClr val="0070C0"/>
                    </a:solidFill>
                  </a:tcPr>
                </a:tc>
                <a:tc>
                  <a:txBody>
                    <a:bodyPr anchor="ctr"/>
                    <a:lstStyle/>
                    <a:p>
                      <a:pPr algn="ctr"/>
                      <a:r>
                        <a:rPr sz="1000" b="1">
                          <a:solidFill>
                            <a:srgbClr val="FFFFFF"/>
                          </a:solidFill>
                          <a:latin typeface="Ariel"/>
                        </a:rPr>
                        <a:t>Money Down</a:t>
                      </a:r>
                    </a:p>
                  </a:txBody>
                  <a:tcPr>
                    <a:solidFill>
                      <a:srgbClr val="0070C0"/>
                    </a:solidFill>
                  </a:tcPr>
                </a:tc>
                <a:tc>
                  <a:txBody>
                    <a:bodyPr anchor="ctr"/>
                    <a:lstStyle/>
                    <a:p>
                      <a:pPr algn="ctr"/>
                      <a:r>
                        <a:rPr sz="1000" b="1">
                          <a:solidFill>
                            <a:srgbClr val="FFFFFF"/>
                          </a:solidFill>
                          <a:latin typeface="Ariel"/>
                        </a:rPr>
                        <a:t>Monthly (24-Mo.)</a:t>
                      </a:r>
                    </a:p>
                  </a:txBody>
                  <a:tcPr>
                    <a:solidFill>
                      <a:srgbClr val="D2669F"/>
                    </a:solidFill>
                  </a:tcPr>
                </a:tc>
                <a:tc>
                  <a:txBody>
                    <a:bodyPr anchor="ctr"/>
                    <a:lstStyle/>
                    <a:p>
                      <a:pPr algn="ctr"/>
                      <a:r>
                        <a:rPr sz="1000" b="1">
                          <a:solidFill>
                            <a:srgbClr val="FFFFFF"/>
                          </a:solidFill>
                          <a:latin typeface="Ariel"/>
                        </a:rPr>
                        <a:t>Retail Price</a:t>
                      </a:r>
                    </a:p>
                  </a:txBody>
                  <a:tcPr>
                    <a:solidFill>
                      <a:srgbClr val="D2669F"/>
                    </a:solidFill>
                  </a:tcPr>
                </a:tc>
                <a:tc>
                  <a:txBody>
                    <a:bodyPr anchor="ctr"/>
                    <a:lstStyle/>
                    <a:p>
                      <a:pPr algn="ctr"/>
                      <a:r>
                        <a:rPr sz="1000" b="1">
                          <a:solidFill>
                            <a:srgbClr val="FFFFFF"/>
                          </a:solidFill>
                          <a:latin typeface="Ariel"/>
                        </a:rPr>
                        <a:t>Money Down</a:t>
                      </a:r>
                    </a:p>
                  </a:txBody>
                  <a:tcPr>
                    <a:solidFill>
                      <a:srgbClr val="D2669F"/>
                    </a:solidFill>
                  </a:tcPr>
                </a:tc>
                <a:tc>
                  <a:txBody>
                    <a:bodyPr anchor="ctr"/>
                    <a:lstStyle/>
                    <a:p>
                      <a:pPr algn="ctr"/>
                      <a:r>
                        <a:rPr sz="1000" b="1">
                          <a:solidFill>
                            <a:srgbClr val="FFFFFF"/>
                          </a:solidFill>
                          <a:latin typeface="Ariel"/>
                        </a:rPr>
                        <a:t>Monthly (18-Mo.)</a:t>
                      </a:r>
                    </a:p>
                  </a:txBody>
                  <a:tcPr>
                    <a:solidFill>
                      <a:srgbClr val="4A9A4D"/>
                    </a:solidFill>
                  </a:tcPr>
                </a:tc>
                <a:tc>
                  <a:txBody>
                    <a:bodyPr anchor="ctr"/>
                    <a:lstStyle/>
                    <a:p>
                      <a:pPr algn="ctr"/>
                      <a:r>
                        <a:rPr sz="1000" b="1">
                          <a:solidFill>
                            <a:srgbClr val="FFFFFF"/>
                          </a:solidFill>
                          <a:latin typeface="Ariel"/>
                        </a:rPr>
                        <a:t>Retail Price</a:t>
                      </a:r>
                    </a:p>
                  </a:txBody>
                  <a:tcPr>
                    <a:solidFill>
                      <a:srgbClr val="4A9A4D"/>
                    </a:solidFill>
                  </a:tcPr>
                </a:tc>
                <a:tc>
                  <a:txBody>
                    <a:bodyPr anchor="ctr"/>
                    <a:lstStyle/>
                    <a:p>
                      <a:pPr algn="ctr"/>
                      <a:r>
                        <a:rPr sz="1000" b="1">
                          <a:solidFill>
                            <a:srgbClr val="FFFFFF"/>
                          </a:solidFill>
                          <a:latin typeface="Ariel"/>
                        </a:rPr>
                        <a:t>Money Down</a:t>
                      </a:r>
                    </a:p>
                  </a:txBody>
                  <a:tcPr>
                    <a:solidFill>
                      <a:srgbClr val="4A9A4D"/>
                    </a:solidFill>
                  </a:tcPr>
                </a:tc>
              </a:tr>
              <a:tr h="70338">
                <a:tc>
                  <a:txBody>
                    <a:bodyPr/>
                    <a:lstStyle/>
                    <a:p>
                      <a:r>
                        <a:rPr sz="700">
                          <a:solidFill>
                            <a:srgbClr val="6D6E71"/>
                          </a:solidFill>
                          <a:latin typeface="Ariel"/>
                        </a:rPr>
                        <a:t>iphone se </a:t>
                      </a:r>
                    </a:p>
                  </a:txBody>
                  <a:tcPr/>
                </a:tc>
                <a:tc>
                  <a:txBody>
                    <a:bodyPr/>
                    <a:lstStyle/>
                    <a:p>
                      <a:r>
                        <a:rPr b="1" sz="700">
                          <a:solidFill>
                            <a:srgbClr val="6D6E71"/>
                          </a:solidFill>
                          <a:latin typeface="Ariel"/>
                        </a:rPr>
                        <a:t>$14.58</a:t>
                      </a:r>
                    </a:p>
                  </a:txBody>
                  <a:tcPr>
                    <a:solidFill>
                      <a:srgbClr val="F6E7E7"/>
                    </a:solidFill>
                  </a:tcPr>
                </a:tc>
                <a:tc>
                  <a:txBody>
                    <a:bodyPr/>
                    <a:lstStyle/>
                    <a:p>
                      <a:r>
                        <a:rPr b="1" sz="700">
                          <a:solidFill>
                            <a:srgbClr val="6D6E71"/>
                          </a:solidFill>
                          <a:latin typeface="Ariel"/>
                        </a:rPr>
                        <a:t>$349.99</a:t>
                      </a:r>
                    </a:p>
                  </a:txBody>
                  <a:tcPr>
                    <a:solidFill>
                      <a:srgbClr val="F6E7E7"/>
                    </a:solidFill>
                  </a:tcPr>
                </a:tc>
                <a:tc>
                  <a:txBody>
                    <a:bodyPr/>
                    <a:lstStyle/>
                    <a:p>
                      <a:r>
                        <a:rPr b="1" sz="700">
                          <a:solidFill>
                            <a:srgbClr val="6D6E71"/>
                          </a:solidFill>
                          <a:latin typeface="Ariel"/>
                        </a:rPr>
                        <a:t>N/A</a:t>
                      </a:r>
                    </a:p>
                  </a:txBody>
                  <a:tcPr>
                    <a:solidFill>
                      <a:srgbClr val="F6E7E7"/>
                    </a:solidFill>
                  </a:tcPr>
                </a:tc>
                <a:tc>
                  <a:txBody>
                    <a:bodyPr/>
                    <a:lstStyle/>
                    <a:p>
                      <a:r>
                        <a:rPr b="1" sz="700">
                          <a:solidFill>
                            <a:srgbClr val="6D6E71"/>
                          </a:solidFill>
                          <a:latin typeface="Ariel"/>
                        </a:rPr>
                        <a:t>$14.59</a:t>
                      </a:r>
                    </a:p>
                  </a:txBody>
                  <a:tcPr>
                    <a:solidFill>
                      <a:srgbClr val="99CCFF"/>
                    </a:solidFill>
                  </a:tcPr>
                </a:tc>
                <a:tc>
                  <a:txBody>
                    <a:bodyPr/>
                    <a:lstStyle/>
                    <a:p>
                      <a:r>
                        <a:rPr b="1" sz="700">
                          <a:solidFill>
                            <a:srgbClr val="6D6E71"/>
                          </a:solidFill>
                          <a:latin typeface="Ariel"/>
                        </a:rPr>
                        <a:t>$349.99</a:t>
                      </a:r>
                    </a:p>
                  </a:txBody>
                  <a:tcPr>
                    <a:solidFill>
                      <a:srgbClr val="99CCFF"/>
                    </a:solidFill>
                  </a:tcPr>
                </a:tc>
                <a:tc>
                  <a:txBody>
                    <a:bodyPr/>
                    <a:lstStyle/>
                    <a:p>
                      <a:r>
                        <a:rPr b="1" sz="700">
                          <a:solidFill>
                            <a:srgbClr val="6D6E71"/>
                          </a:solidFill>
                          <a:latin typeface="Ariel"/>
                        </a:rPr>
                        <a:t>$0.0</a:t>
                      </a:r>
                    </a:p>
                  </a:txBody>
                  <a:tcPr>
                    <a:solidFill>
                      <a:srgbClr val="99CCFF"/>
                    </a:solidFill>
                  </a:tcPr>
                </a:tc>
                <a:tc>
                  <a:txBody>
                    <a:bodyPr/>
                    <a:lstStyle/>
                    <a:p>
                      <a:r>
                        <a:rPr b="1" sz="700">
                          <a:solidFill>
                            <a:srgbClr val="6D6E71"/>
                          </a:solidFill>
                          <a:latin typeface="Ariel"/>
                        </a:rPr>
                        <a:t>$14.0</a:t>
                      </a:r>
                    </a:p>
                  </a:txBody>
                  <a:tcPr>
                    <a:solidFill>
                      <a:srgbClr val="EDC2D9"/>
                    </a:solidFill>
                  </a:tcPr>
                </a:tc>
                <a:tc>
                  <a:txBody>
                    <a:bodyPr/>
                    <a:lstStyle/>
                    <a:p>
                      <a:r>
                        <a:rPr b="1" sz="700">
                          <a:solidFill>
                            <a:srgbClr val="6D6E71"/>
                          </a:solidFill>
                          <a:latin typeface="Ariel"/>
                        </a:rPr>
                        <a:t>$349.99</a:t>
                      </a:r>
                    </a:p>
                  </a:txBody>
                  <a:tcPr>
                    <a:solidFill>
                      <a:srgbClr val="EDC2D9"/>
                    </a:solidFill>
                  </a:tcPr>
                </a:tc>
                <a:tc>
                  <a:txBody>
                    <a:bodyPr/>
                    <a:lstStyle/>
                    <a:p>
                      <a:r>
                        <a:rPr b="1" sz="700">
                          <a:solidFill>
                            <a:srgbClr val="6D6E71"/>
                          </a:solidFill>
                          <a:latin typeface="Ariel"/>
                        </a:rPr>
                        <a:t>$13.99</a:t>
                      </a:r>
                    </a:p>
                  </a:txBody>
                  <a:tcPr>
                    <a:solidFill>
                      <a:srgbClr val="EDC2D9"/>
                    </a:solidFill>
                  </a:tcPr>
                </a:tc>
                <a:tc>
                  <a:txBody>
                    <a:bodyPr/>
                    <a:lstStyle/>
                    <a:p>
                      <a:r>
                        <a:rPr b="1" sz="700">
                          <a:solidFill>
                            <a:srgbClr val="6D6E71"/>
                          </a:solidFill>
                          <a:latin typeface="Ariel"/>
                        </a:rPr>
                        <a:t>$14.59</a:t>
                      </a:r>
                    </a:p>
                  </a:txBody>
                  <a:tcPr>
                    <a:solidFill>
                      <a:srgbClr val="B3DAB4"/>
                    </a:solidFill>
                  </a:tcPr>
                </a:tc>
                <a:tc>
                  <a:txBody>
                    <a:bodyPr/>
                    <a:lstStyle/>
                    <a:p>
                      <a:r>
                        <a:rPr b="1" sz="700">
                          <a:solidFill>
                            <a:srgbClr val="6D6E71"/>
                          </a:solidFill>
                          <a:latin typeface="Ariel"/>
                        </a:rPr>
                        <a:t>$349.99</a:t>
                      </a:r>
                    </a:p>
                  </a:txBody>
                  <a:tcPr>
                    <a:solidFill>
                      <a:srgbClr val="B3DAB4"/>
                    </a:solidFill>
                  </a:tcPr>
                </a:tc>
                <a:tc>
                  <a:txBody>
                    <a:bodyPr/>
                    <a:lstStyle/>
                    <a:p>
                      <a:r>
                        <a:rPr b="1" sz="700">
                          <a:solidFill>
                            <a:srgbClr val="6D6E71"/>
                          </a:solidFill>
                          <a:latin typeface="Ariel"/>
                        </a:rPr>
                        <a:t>$0.0</a:t>
                      </a:r>
                    </a:p>
                  </a:txBody>
                  <a:tcPr>
                    <a:solidFill>
                      <a:srgbClr val="B3DAB4"/>
                    </a:solidFill>
                  </a:tcPr>
                </a:tc>
              </a:tr>
              <a:tr h="70338">
                <a:tc>
                  <a:txBody>
                    <a:bodyPr/>
                    <a:lstStyle/>
                    <a:p>
                      <a:r>
                        <a:rPr sz="700">
                          <a:solidFill>
                            <a:srgbClr val="6D6E71"/>
                          </a:solidFill>
                          <a:latin typeface="Ariel"/>
                        </a:rPr>
                        <a:t>lg k20 v</a:t>
                      </a:r>
                    </a:p>
                  </a:txBody>
                  <a:tcPr/>
                </a:tc>
                <a:tc>
                  <a:txBody>
                    <a:bodyPr/>
                    <a:lstStyle/>
                    <a:p>
                      <a:r>
                        <a:rPr b="1" sz="700">
                          <a:solidFill>
                            <a:srgbClr val="6D6E71"/>
                          </a:solidFill>
                          <a:latin typeface="Ariel"/>
                        </a:rPr>
                        <a:t>$7.0</a:t>
                      </a:r>
                    </a:p>
                  </a:txBody>
                  <a:tcPr>
                    <a:solidFill>
                      <a:srgbClr val="F6E7E7"/>
                    </a:solidFill>
                  </a:tcPr>
                </a:tc>
                <a:tc>
                  <a:txBody>
                    <a:bodyPr/>
                    <a:lstStyle/>
                    <a:p>
                      <a:r>
                        <a:rPr b="1" sz="700">
                          <a:solidFill>
                            <a:srgbClr val="6D6E71"/>
                          </a:solidFill>
                          <a:latin typeface="Ariel"/>
                        </a:rPr>
                        <a:t>$168.0</a:t>
                      </a:r>
                    </a:p>
                  </a:txBody>
                  <a:tcPr>
                    <a:solidFill>
                      <a:srgbClr val="F6E7E7"/>
                    </a:solidFill>
                  </a:tcPr>
                </a:tc>
                <a:tc>
                  <a:txBody>
                    <a:bodyPr/>
                    <a:lstStyle/>
                    <a:p>
                      <a:r>
                        <a:rPr b="1" sz="700">
                          <a:solidFill>
                            <a:srgbClr val="6D6E71"/>
                          </a:solidFill>
                          <a:latin typeface="Ariel"/>
                        </a:rPr>
                        <a:t>N/A</a:t>
                      </a:r>
                    </a:p>
                  </a:txBody>
                  <a:tcPr>
                    <a:solidFill>
                      <a:srgbClr val="F6E7E7"/>
                    </a:solidFill>
                  </a:tcPr>
                </a:tc>
                <a:tc>
                  <a:txBody>
                    <a:bodyPr/>
                    <a:lstStyle/>
                    <a:p>
                      <a:r>
                        <a:rPr sz="700">
                          <a:latin typeface="Ariel"/>
                        </a:rPr>
                        <a:t> </a:t>
                      </a:r>
                    </a:p>
                  </a:txBody>
                  <a:tcPr>
                    <a:solidFill>
                      <a:srgbClr val="BFBFBF"/>
                    </a:solidFill>
                  </a:tcPr>
                </a:tc>
                <a:tc>
                  <a:txBody>
                    <a:bodyPr/>
                    <a:lstStyle/>
                    <a:p>
                      <a:r>
                        <a:rPr sz="700">
                          <a:latin typeface="Ariel"/>
                        </a:rPr>
                        <a:t> </a:t>
                      </a:r>
                    </a:p>
                  </a:txBody>
                  <a:tcPr>
                    <a:solidFill>
                      <a:srgbClr val="BFBFBF"/>
                    </a:solidFill>
                  </a:tcPr>
                </a:tc>
                <a:tc>
                  <a:txBody>
                    <a:bodyPr/>
                    <a:lstStyle/>
                    <a:p>
                      <a:r>
                        <a:rPr sz="700">
                          <a:latin typeface="Ariel"/>
                        </a:rPr>
                        <a:t> </a:t>
                      </a:r>
                    </a:p>
                  </a:txBody>
                  <a:tcPr>
                    <a:solidFill>
                      <a:srgbClr val="BFBFBF"/>
                    </a:solidFill>
                  </a:tcPr>
                </a:tc>
                <a:tc>
                  <a:txBody>
                    <a:bodyPr/>
                    <a:lstStyle/>
                    <a:p>
                      <a:r>
                        <a:rPr sz="700">
                          <a:latin typeface="Ariel"/>
                        </a:rPr>
                        <a:t> </a:t>
                      </a:r>
                    </a:p>
                  </a:txBody>
                  <a:tcPr>
                    <a:solidFill>
                      <a:srgbClr val="BFBFBF"/>
                    </a:solidFill>
                  </a:tcPr>
                </a:tc>
                <a:tc>
                  <a:txBody>
                    <a:bodyPr/>
                    <a:lstStyle/>
                    <a:p>
                      <a:r>
                        <a:rPr sz="700">
                          <a:latin typeface="Ariel"/>
                        </a:rPr>
                        <a:t> </a:t>
                      </a:r>
                    </a:p>
                  </a:txBody>
                  <a:tcPr>
                    <a:solidFill>
                      <a:srgbClr val="BFBFBF"/>
                    </a:solidFill>
                  </a:tcPr>
                </a:tc>
                <a:tc>
                  <a:txBody>
                    <a:bodyPr/>
                    <a:lstStyle/>
                    <a:p>
                      <a:r>
                        <a:rPr sz="700">
                          <a:latin typeface="Ariel"/>
                        </a:rPr>
                        <a:t> </a:t>
                      </a:r>
                    </a:p>
                  </a:txBody>
                  <a:tcPr>
                    <a:solidFill>
                      <a:srgbClr val="BFBFBF"/>
                    </a:solidFill>
                  </a:tcPr>
                </a:tc>
                <a:tc>
                  <a:txBody>
                    <a:bodyPr/>
                    <a:lstStyle/>
                    <a:p>
                      <a:r>
                        <a:rPr sz="700">
                          <a:latin typeface="Ariel"/>
                        </a:rPr>
                        <a:t> </a:t>
                      </a:r>
                    </a:p>
                  </a:txBody>
                  <a:tcPr>
                    <a:solidFill>
                      <a:srgbClr val="BFBFBF"/>
                    </a:solidFill>
                  </a:tcPr>
                </a:tc>
                <a:tc>
                  <a:txBody>
                    <a:bodyPr/>
                    <a:lstStyle/>
                    <a:p>
                      <a:r>
                        <a:rPr sz="700">
                          <a:latin typeface="Ariel"/>
                        </a:rPr>
                        <a:t> </a:t>
                      </a:r>
                    </a:p>
                  </a:txBody>
                  <a:tcPr>
                    <a:solidFill>
                      <a:srgbClr val="BFBFBF"/>
                    </a:solidFill>
                  </a:tcPr>
                </a:tc>
                <a:tc>
                  <a:txBody>
                    <a:bodyPr/>
                    <a:lstStyle/>
                    <a:p>
                      <a:r>
                        <a:rPr sz="700">
                          <a:latin typeface="Ariel"/>
                        </a:rPr>
                        <a:t> </a:t>
                      </a:r>
                    </a:p>
                  </a:txBody>
                  <a:tcPr>
                    <a:solidFill>
                      <a:srgbClr val="BFBFBF"/>
                    </a:solidFill>
                  </a:tcPr>
                </a:tc>
              </a:tr>
              <a:tr h="70338">
                <a:tc>
                  <a:txBody>
                    <a:bodyPr/>
                    <a:lstStyle/>
                    <a:p>
                      <a:r>
                        <a:rPr sz="700">
                          <a:solidFill>
                            <a:srgbClr val="6D6E71"/>
                          </a:solidFill>
                          <a:latin typeface="Ariel"/>
                        </a:rPr>
                        <a:t>galaxy j3 2017</a:t>
                      </a:r>
                    </a:p>
                  </a:txBody>
                  <a:tcPr/>
                </a:tc>
                <a:tc>
                  <a:txBody>
                    <a:bodyPr/>
                    <a:lstStyle/>
                    <a:p>
                      <a:r>
                        <a:rPr sz="700">
                          <a:latin typeface="Ariel"/>
                        </a:rPr>
                        <a:t> </a:t>
                      </a:r>
                    </a:p>
                  </a:txBody>
                  <a:tcPr>
                    <a:solidFill>
                      <a:srgbClr val="BFBFBF"/>
                    </a:solidFill>
                  </a:tcPr>
                </a:tc>
                <a:tc>
                  <a:txBody>
                    <a:bodyPr/>
                    <a:lstStyle/>
                    <a:p>
                      <a:r>
                        <a:rPr sz="700">
                          <a:latin typeface="Ariel"/>
                        </a:rPr>
                        <a:t> </a:t>
                      </a:r>
                    </a:p>
                  </a:txBody>
                  <a:tcPr>
                    <a:solidFill>
                      <a:srgbClr val="BFBFBF"/>
                    </a:solidFill>
                  </a:tcPr>
                </a:tc>
                <a:tc>
                  <a:txBody>
                    <a:bodyPr/>
                    <a:lstStyle/>
                    <a:p>
                      <a:r>
                        <a:rPr sz="700">
                          <a:latin typeface="Ariel"/>
                        </a:rPr>
                        <a:t> </a:t>
                      </a:r>
                    </a:p>
                  </a:txBody>
                  <a:tcPr>
                    <a:solidFill>
                      <a:srgbClr val="BFBFBF"/>
                    </a:solidFill>
                  </a:tcPr>
                </a:tc>
                <a:tc>
                  <a:txBody>
                    <a:bodyPr/>
                    <a:lstStyle/>
                    <a:p>
                      <a:r>
                        <a:rPr b="1" sz="700">
                          <a:solidFill>
                            <a:srgbClr val="6D6E71"/>
                          </a:solidFill>
                          <a:latin typeface="Ariel"/>
                        </a:rPr>
                        <a:t>$7.5</a:t>
                      </a:r>
                    </a:p>
                  </a:txBody>
                  <a:tcPr>
                    <a:solidFill>
                      <a:srgbClr val="99CCFF"/>
                    </a:solidFill>
                  </a:tcPr>
                </a:tc>
                <a:tc>
                  <a:txBody>
                    <a:bodyPr/>
                    <a:lstStyle/>
                    <a:p>
                      <a:r>
                        <a:rPr b="1" sz="700">
                          <a:solidFill>
                            <a:srgbClr val="6D6E71"/>
                          </a:solidFill>
                          <a:latin typeface="Ariel"/>
                        </a:rPr>
                        <a:t>$179.99</a:t>
                      </a:r>
                    </a:p>
                  </a:txBody>
                  <a:tcPr>
                    <a:solidFill>
                      <a:srgbClr val="99CCFF"/>
                    </a:solidFill>
                  </a:tcPr>
                </a:tc>
                <a:tc>
                  <a:txBody>
                    <a:bodyPr/>
                    <a:lstStyle/>
                    <a:p>
                      <a:r>
                        <a:rPr b="1" sz="700">
                          <a:solidFill>
                            <a:srgbClr val="6D6E71"/>
                          </a:solidFill>
                          <a:latin typeface="Ariel"/>
                        </a:rPr>
                        <a:t>$0.0</a:t>
                      </a:r>
                    </a:p>
                  </a:txBody>
                  <a:tcPr>
                    <a:solidFill>
                      <a:srgbClr val="99CCFF"/>
                    </a:solidFill>
                  </a:tcPr>
                </a:tc>
                <a:tc>
                  <a:txBody>
                    <a:bodyPr/>
                    <a:lstStyle/>
                    <a:p>
                      <a:r>
                        <a:rPr sz="700">
                          <a:latin typeface="Ariel"/>
                        </a:rPr>
                        <a:t> </a:t>
                      </a:r>
                    </a:p>
                  </a:txBody>
                  <a:tcPr>
                    <a:solidFill>
                      <a:srgbClr val="BFBFBF"/>
                    </a:solidFill>
                  </a:tcPr>
                </a:tc>
                <a:tc>
                  <a:txBody>
                    <a:bodyPr/>
                    <a:lstStyle/>
                    <a:p>
                      <a:r>
                        <a:rPr sz="700">
                          <a:latin typeface="Ariel"/>
                        </a:rPr>
                        <a:t> </a:t>
                      </a:r>
                    </a:p>
                  </a:txBody>
                  <a:tcPr>
                    <a:solidFill>
                      <a:srgbClr val="BFBFBF"/>
                    </a:solidFill>
                  </a:tcPr>
                </a:tc>
                <a:tc>
                  <a:txBody>
                    <a:bodyPr/>
                    <a:lstStyle/>
                    <a:p>
                      <a:r>
                        <a:rPr sz="700">
                          <a:latin typeface="Ariel"/>
                        </a:rPr>
                        <a:t> </a:t>
                      </a:r>
                    </a:p>
                  </a:txBody>
                  <a:tcPr>
                    <a:solidFill>
                      <a:srgbClr val="BFBFBF"/>
                    </a:solidFill>
                  </a:tcPr>
                </a:tc>
                <a:tc>
                  <a:txBody>
                    <a:bodyPr/>
                    <a:lstStyle/>
                    <a:p>
                      <a:r>
                        <a:rPr b="1" sz="700">
                          <a:solidFill>
                            <a:srgbClr val="6D6E71"/>
                          </a:solidFill>
                          <a:latin typeface="Ariel"/>
                        </a:rPr>
                        <a:t>$7.5</a:t>
                      </a:r>
                    </a:p>
                  </a:txBody>
                  <a:tcPr>
                    <a:solidFill>
                      <a:srgbClr val="B3DAB4"/>
                    </a:solidFill>
                  </a:tcPr>
                </a:tc>
                <a:tc>
                  <a:txBody>
                    <a:bodyPr/>
                    <a:lstStyle/>
                    <a:p>
                      <a:r>
                        <a:rPr b="1" sz="700">
                          <a:solidFill>
                            <a:srgbClr val="6D6E71"/>
                          </a:solidFill>
                          <a:latin typeface="Ariel"/>
                        </a:rPr>
                        <a:t>$179.99</a:t>
                      </a:r>
                    </a:p>
                  </a:txBody>
                  <a:tcPr>
                    <a:solidFill>
                      <a:srgbClr val="B3DAB4"/>
                    </a:solidFill>
                  </a:tcPr>
                </a:tc>
                <a:tc>
                  <a:txBody>
                    <a:bodyPr/>
                    <a:lstStyle/>
                    <a:p>
                      <a:r>
                        <a:rPr b="1" sz="700">
                          <a:solidFill>
                            <a:srgbClr val="6D6E71"/>
                          </a:solidFill>
                          <a:latin typeface="Ariel"/>
                        </a:rPr>
                        <a:t>$0.0</a:t>
                      </a:r>
                    </a:p>
                  </a:txBody>
                  <a:tcPr>
                    <a:solidFill>
                      <a:srgbClr val="B3DAB4"/>
                    </a:solidFill>
                  </a:tcPr>
                </a:tc>
              </a:tr>
              <a:tr h="70338">
                <a:tc>
                  <a:txBody>
                    <a:bodyPr/>
                    <a:lstStyle/>
                    <a:p>
                      <a:r>
                        <a:rPr sz="700">
                          <a:solidFill>
                            <a:srgbClr val="6D6E71"/>
                          </a:solidFill>
                          <a:latin typeface="Ariel"/>
                        </a:rPr>
                        <a:t>lg x venture</a:t>
                      </a:r>
                    </a:p>
                  </a:txBody>
                  <a:tcPr/>
                </a:tc>
                <a:tc>
                  <a:txBody>
                    <a:bodyPr/>
                    <a:lstStyle/>
                    <a:p>
                      <a:r>
                        <a:rPr sz="700">
                          <a:latin typeface="Ariel"/>
                        </a:rPr>
                        <a:t> </a:t>
                      </a:r>
                    </a:p>
                  </a:txBody>
                  <a:tcPr>
                    <a:solidFill>
                      <a:srgbClr val="BFBFBF"/>
                    </a:solidFill>
                  </a:tcPr>
                </a:tc>
                <a:tc>
                  <a:txBody>
                    <a:bodyPr/>
                    <a:lstStyle/>
                    <a:p>
                      <a:r>
                        <a:rPr sz="700">
                          <a:latin typeface="Ariel"/>
                        </a:rPr>
                        <a:t> </a:t>
                      </a:r>
                    </a:p>
                  </a:txBody>
                  <a:tcPr>
                    <a:solidFill>
                      <a:srgbClr val="BFBFBF"/>
                    </a:solidFill>
                  </a:tcPr>
                </a:tc>
                <a:tc>
                  <a:txBody>
                    <a:bodyPr/>
                    <a:lstStyle/>
                    <a:p>
                      <a:r>
                        <a:rPr sz="700">
                          <a:latin typeface="Ariel"/>
                        </a:rPr>
                        <a:t> </a:t>
                      </a:r>
                    </a:p>
                  </a:txBody>
                  <a:tcPr>
                    <a:solidFill>
                      <a:srgbClr val="BFBFBF"/>
                    </a:solidFill>
                  </a:tcPr>
                </a:tc>
                <a:tc>
                  <a:txBody>
                    <a:bodyPr/>
                    <a:lstStyle/>
                    <a:p>
                      <a:r>
                        <a:rPr b="1" sz="700">
                          <a:solidFill>
                            <a:srgbClr val="6D6E71"/>
                          </a:solidFill>
                          <a:latin typeface="Ariel"/>
                        </a:rPr>
                        <a:t>$13.75</a:t>
                      </a:r>
                    </a:p>
                  </a:txBody>
                  <a:tcPr>
                    <a:solidFill>
                      <a:srgbClr val="99CCFF"/>
                    </a:solidFill>
                  </a:tcPr>
                </a:tc>
                <a:tc>
                  <a:txBody>
                    <a:bodyPr/>
                    <a:lstStyle/>
                    <a:p>
                      <a:r>
                        <a:rPr b="1" sz="700">
                          <a:solidFill>
                            <a:srgbClr val="6D6E71"/>
                          </a:solidFill>
                          <a:latin typeface="Ariel"/>
                        </a:rPr>
                        <a:t>$329.99</a:t>
                      </a:r>
                    </a:p>
                  </a:txBody>
                  <a:tcPr>
                    <a:solidFill>
                      <a:srgbClr val="99CCFF"/>
                    </a:solidFill>
                  </a:tcPr>
                </a:tc>
                <a:tc>
                  <a:txBody>
                    <a:bodyPr/>
                    <a:lstStyle/>
                    <a:p>
                      <a:r>
                        <a:rPr b="1" sz="700">
                          <a:solidFill>
                            <a:srgbClr val="6D6E71"/>
                          </a:solidFill>
                          <a:latin typeface="Ariel"/>
                        </a:rPr>
                        <a:t>$0.0</a:t>
                      </a:r>
                    </a:p>
                  </a:txBody>
                  <a:tcPr>
                    <a:solidFill>
                      <a:srgbClr val="99CCFF"/>
                    </a:solidFill>
                  </a:tcPr>
                </a:tc>
                <a:tc>
                  <a:txBody>
                    <a:bodyPr/>
                    <a:lstStyle/>
                    <a:p>
                      <a:r>
                        <a:rPr sz="700">
                          <a:latin typeface="Ariel"/>
                        </a:rPr>
                        <a:t> </a:t>
                      </a:r>
                    </a:p>
                  </a:txBody>
                  <a:tcPr>
                    <a:solidFill>
                      <a:srgbClr val="BFBFBF"/>
                    </a:solidFill>
                  </a:tcPr>
                </a:tc>
                <a:tc>
                  <a:txBody>
                    <a:bodyPr/>
                    <a:lstStyle/>
                    <a:p>
                      <a:r>
                        <a:rPr sz="700">
                          <a:latin typeface="Ariel"/>
                        </a:rPr>
                        <a:t> </a:t>
                      </a:r>
                    </a:p>
                  </a:txBody>
                  <a:tcPr>
                    <a:solidFill>
                      <a:srgbClr val="BFBFBF"/>
                    </a:solidFill>
                  </a:tcPr>
                </a:tc>
                <a:tc>
                  <a:txBody>
                    <a:bodyPr/>
                    <a:lstStyle/>
                    <a:p>
                      <a:r>
                        <a:rPr sz="700">
                          <a:latin typeface="Ariel"/>
                        </a:rPr>
                        <a:t> </a:t>
                      </a:r>
                    </a:p>
                  </a:txBody>
                  <a:tcPr>
                    <a:solidFill>
                      <a:srgbClr val="BFBFBF"/>
                    </a:solidFill>
                  </a:tcPr>
                </a:tc>
                <a:tc>
                  <a:txBody>
                    <a:bodyPr/>
                    <a:lstStyle/>
                    <a:p>
                      <a:r>
                        <a:rPr b="1" sz="700">
                          <a:solidFill>
                            <a:srgbClr val="6D6E71"/>
                          </a:solidFill>
                          <a:latin typeface="Ariel"/>
                        </a:rPr>
                        <a:t>$13.75</a:t>
                      </a:r>
                    </a:p>
                  </a:txBody>
                  <a:tcPr>
                    <a:solidFill>
                      <a:srgbClr val="B3DAB4"/>
                    </a:solidFill>
                  </a:tcPr>
                </a:tc>
                <a:tc>
                  <a:txBody>
                    <a:bodyPr/>
                    <a:lstStyle/>
                    <a:p>
                      <a:r>
                        <a:rPr b="1" sz="700">
                          <a:solidFill>
                            <a:srgbClr val="6D6E71"/>
                          </a:solidFill>
                          <a:latin typeface="Ariel"/>
                        </a:rPr>
                        <a:t>$329.99</a:t>
                      </a:r>
                    </a:p>
                  </a:txBody>
                  <a:tcPr>
                    <a:solidFill>
                      <a:srgbClr val="B3DAB4"/>
                    </a:solidFill>
                  </a:tcPr>
                </a:tc>
                <a:tc>
                  <a:txBody>
                    <a:bodyPr/>
                    <a:lstStyle/>
                    <a:p>
                      <a:r>
                        <a:rPr b="1" sz="700">
                          <a:solidFill>
                            <a:srgbClr val="6D6E71"/>
                          </a:solidFill>
                          <a:latin typeface="Ariel"/>
                        </a:rPr>
                        <a:t>$0.0</a:t>
                      </a:r>
                    </a:p>
                  </a:txBody>
                  <a:tcPr>
                    <a:solidFill>
                      <a:srgbClr val="B3DAB4"/>
                    </a:solidFill>
                  </a:tcPr>
                </a:tc>
              </a:tr>
              <a:tr h="70338">
                <a:tc>
                  <a:txBody>
                    <a:bodyPr/>
                    <a:lstStyle/>
                    <a:p>
                      <a:r>
                        <a:rPr sz="700">
                          <a:solidFill>
                            <a:srgbClr val="6D6E71"/>
                          </a:solidFill>
                          <a:latin typeface="Ariel"/>
                        </a:rPr>
                        <a:t>lg k20 </a:t>
                      </a:r>
                    </a:p>
                  </a:txBody>
                  <a:tcPr/>
                </a:tc>
                <a:tc>
                  <a:txBody>
                    <a:bodyPr/>
                    <a:lstStyle/>
                    <a:p>
                      <a:r>
                        <a:rPr sz="700">
                          <a:latin typeface="Ariel"/>
                        </a:rPr>
                        <a:t> </a:t>
                      </a:r>
                    </a:p>
                  </a:txBody>
                  <a:tcPr>
                    <a:solidFill>
                      <a:srgbClr val="BFBFBF"/>
                    </a:solidFill>
                  </a:tcPr>
                </a:tc>
                <a:tc>
                  <a:txBody>
                    <a:bodyPr/>
                    <a:lstStyle/>
                    <a:p>
                      <a:r>
                        <a:rPr sz="700">
                          <a:latin typeface="Ariel"/>
                        </a:rPr>
                        <a:t> </a:t>
                      </a:r>
                    </a:p>
                  </a:txBody>
                  <a:tcPr>
                    <a:solidFill>
                      <a:srgbClr val="BFBFBF"/>
                    </a:solidFill>
                  </a:tcPr>
                </a:tc>
                <a:tc>
                  <a:txBody>
                    <a:bodyPr/>
                    <a:lstStyle/>
                    <a:p>
                      <a:r>
                        <a:rPr sz="700">
                          <a:latin typeface="Ariel"/>
                        </a:rPr>
                        <a:t> </a:t>
                      </a:r>
                    </a:p>
                  </a:txBody>
                  <a:tcPr>
                    <a:solidFill>
                      <a:srgbClr val="BFBFBF"/>
                    </a:solidFill>
                  </a:tcPr>
                </a:tc>
                <a:tc>
                  <a:txBody>
                    <a:bodyPr/>
                    <a:lstStyle/>
                    <a:p>
                      <a:r>
                        <a:rPr b="1" sz="700">
                          <a:solidFill>
                            <a:srgbClr val="6D6E71"/>
                          </a:solidFill>
                          <a:latin typeface="Ariel"/>
                        </a:rPr>
                        <a:t>$5.0</a:t>
                      </a:r>
                    </a:p>
                  </a:txBody>
                  <a:tcPr>
                    <a:solidFill>
                      <a:srgbClr val="99CCFF"/>
                    </a:solidFill>
                  </a:tcPr>
                </a:tc>
                <a:tc>
                  <a:txBody>
                    <a:bodyPr/>
                    <a:lstStyle/>
                    <a:p>
                      <a:r>
                        <a:rPr b="1" sz="700">
                          <a:solidFill>
                            <a:srgbClr val="6D6E71"/>
                          </a:solidFill>
                          <a:latin typeface="Ariel"/>
                        </a:rPr>
                        <a:t>$119.99</a:t>
                      </a:r>
                    </a:p>
                  </a:txBody>
                  <a:tcPr>
                    <a:solidFill>
                      <a:srgbClr val="99CCFF"/>
                    </a:solidFill>
                  </a:tcPr>
                </a:tc>
                <a:tc>
                  <a:txBody>
                    <a:bodyPr/>
                    <a:lstStyle/>
                    <a:p>
                      <a:r>
                        <a:rPr b="1" sz="700">
                          <a:solidFill>
                            <a:srgbClr val="6D6E71"/>
                          </a:solidFill>
                          <a:latin typeface="Ariel"/>
                        </a:rPr>
                        <a:t>$0.0</a:t>
                      </a:r>
                    </a:p>
                  </a:txBody>
                  <a:tcPr>
                    <a:solidFill>
                      <a:srgbClr val="99CCFF"/>
                    </a:solidFill>
                  </a:tcPr>
                </a:tc>
                <a:tc>
                  <a:txBody>
                    <a:bodyPr/>
                    <a:lstStyle/>
                    <a:p>
                      <a:r>
                        <a:rPr sz="700">
                          <a:latin typeface="Ariel"/>
                        </a:rPr>
                        <a:t> </a:t>
                      </a:r>
                    </a:p>
                  </a:txBody>
                  <a:tcPr>
                    <a:solidFill>
                      <a:srgbClr val="BFBFBF"/>
                    </a:solidFill>
                  </a:tcPr>
                </a:tc>
                <a:tc>
                  <a:txBody>
                    <a:bodyPr/>
                    <a:lstStyle/>
                    <a:p>
                      <a:r>
                        <a:rPr sz="700">
                          <a:latin typeface="Ariel"/>
                        </a:rPr>
                        <a:t> </a:t>
                      </a:r>
                    </a:p>
                  </a:txBody>
                  <a:tcPr>
                    <a:solidFill>
                      <a:srgbClr val="BFBFBF"/>
                    </a:solidFill>
                  </a:tcPr>
                </a:tc>
                <a:tc>
                  <a:txBody>
                    <a:bodyPr/>
                    <a:lstStyle/>
                    <a:p>
                      <a:r>
                        <a:rPr sz="700">
                          <a:latin typeface="Ariel"/>
                        </a:rPr>
                        <a:t> </a:t>
                      </a:r>
                    </a:p>
                  </a:txBody>
                  <a:tcPr>
                    <a:solidFill>
                      <a:srgbClr val="BFBFBF"/>
                    </a:solidFill>
                  </a:tcPr>
                </a:tc>
                <a:tc>
                  <a:txBody>
                    <a:bodyPr/>
                    <a:lstStyle/>
                    <a:p>
                      <a:r>
                        <a:rPr b="1" sz="700">
                          <a:solidFill>
                            <a:srgbClr val="6D6E71"/>
                          </a:solidFill>
                          <a:latin typeface="Ariel"/>
                        </a:rPr>
                        <a:t>$5.0</a:t>
                      </a:r>
                    </a:p>
                  </a:txBody>
                  <a:tcPr>
                    <a:solidFill>
                      <a:srgbClr val="B3DAB4"/>
                    </a:solidFill>
                  </a:tcPr>
                </a:tc>
                <a:tc>
                  <a:txBody>
                    <a:bodyPr/>
                    <a:lstStyle/>
                    <a:p>
                      <a:r>
                        <a:rPr b="1" sz="700">
                          <a:solidFill>
                            <a:srgbClr val="6D6E71"/>
                          </a:solidFill>
                          <a:latin typeface="Ariel"/>
                        </a:rPr>
                        <a:t>$119.99</a:t>
                      </a:r>
                    </a:p>
                  </a:txBody>
                  <a:tcPr>
                    <a:solidFill>
                      <a:srgbClr val="B3DAB4"/>
                    </a:solidFill>
                  </a:tcPr>
                </a:tc>
                <a:tc>
                  <a:txBody>
                    <a:bodyPr/>
                    <a:lstStyle/>
                    <a:p>
                      <a:r>
                        <a:rPr b="1" sz="700">
                          <a:solidFill>
                            <a:srgbClr val="6D6E71"/>
                          </a:solidFill>
                          <a:latin typeface="Ariel"/>
                        </a:rPr>
                        <a:t>$0.0</a:t>
                      </a:r>
                    </a:p>
                  </a:txBody>
                  <a:tcPr>
                    <a:solidFill>
                      <a:srgbClr val="B3DAB4"/>
                    </a:solidFill>
                  </a:tcPr>
                </a:tc>
              </a:tr>
              <a:tr h="70338">
                <a:tc>
                  <a:txBody>
                    <a:bodyPr/>
                    <a:lstStyle/>
                    <a:p>
                      <a:r>
                        <a:rPr sz="700">
                          <a:solidFill>
                            <a:srgbClr val="6D6E71"/>
                          </a:solidFill>
                          <a:latin typeface="Ariel"/>
                        </a:rPr>
                        <a:t>moto z2 force edition</a:t>
                      </a:r>
                    </a:p>
                  </a:txBody>
                  <a:tcPr/>
                </a:tc>
                <a:tc>
                  <a:txBody>
                    <a:bodyPr/>
                    <a:lstStyle/>
                    <a:p>
                      <a:r>
                        <a:rPr b="1" sz="700">
                          <a:solidFill>
                            <a:srgbClr val="6D6E71"/>
                          </a:solidFill>
                          <a:latin typeface="Ariel"/>
                        </a:rPr>
                        <a:t>$31.5</a:t>
                      </a:r>
                    </a:p>
                  </a:txBody>
                  <a:tcPr>
                    <a:solidFill>
                      <a:srgbClr val="F6E7E7"/>
                    </a:solidFill>
                  </a:tcPr>
                </a:tc>
                <a:tc>
                  <a:txBody>
                    <a:bodyPr/>
                    <a:lstStyle/>
                    <a:p>
                      <a:r>
                        <a:rPr b="1" sz="700">
                          <a:solidFill>
                            <a:srgbClr val="6D6E71"/>
                          </a:solidFill>
                          <a:latin typeface="Ariel"/>
                        </a:rPr>
                        <a:t>$756.0</a:t>
                      </a:r>
                    </a:p>
                  </a:txBody>
                  <a:tcPr>
                    <a:solidFill>
                      <a:srgbClr val="F6E7E7"/>
                    </a:solidFill>
                  </a:tcPr>
                </a:tc>
                <a:tc>
                  <a:txBody>
                    <a:bodyPr/>
                    <a:lstStyle/>
                    <a:p>
                      <a:r>
                        <a:rPr b="1" sz="700">
                          <a:solidFill>
                            <a:srgbClr val="6D6E71"/>
                          </a:solidFill>
                          <a:latin typeface="Ariel"/>
                        </a:rPr>
                        <a:t>N/A</a:t>
                      </a:r>
                    </a:p>
                  </a:txBody>
                  <a:tcPr>
                    <a:solidFill>
                      <a:srgbClr val="F6E7E7"/>
                    </a:solidFill>
                  </a:tcPr>
                </a:tc>
                <a:tc>
                  <a:txBody>
                    <a:bodyPr/>
                    <a:lstStyle/>
                    <a:p>
                      <a:r>
                        <a:rPr b="1" sz="700">
                          <a:solidFill>
                            <a:srgbClr val="6D6E71"/>
                          </a:solidFill>
                          <a:latin typeface="Ariel"/>
                        </a:rPr>
                        <a:t>$25.63</a:t>
                      </a:r>
                    </a:p>
                  </a:txBody>
                  <a:tcPr>
                    <a:solidFill>
                      <a:srgbClr val="99CCFF"/>
                    </a:solidFill>
                  </a:tcPr>
                </a:tc>
                <a:tc>
                  <a:txBody>
                    <a:bodyPr/>
                    <a:lstStyle/>
                    <a:p>
                      <a:r>
                        <a:rPr b="1" sz="700">
                          <a:solidFill>
                            <a:srgbClr val="6D6E71"/>
                          </a:solidFill>
                          <a:latin typeface="Ariel"/>
                        </a:rPr>
                        <a:t>$614.99</a:t>
                      </a:r>
                    </a:p>
                  </a:txBody>
                  <a:tcPr>
                    <a:solidFill>
                      <a:srgbClr val="99CCFF"/>
                    </a:solidFill>
                  </a:tcPr>
                </a:tc>
                <a:tc>
                  <a:txBody>
                    <a:bodyPr/>
                    <a:lstStyle/>
                    <a:p>
                      <a:r>
                        <a:rPr b="1" sz="700">
                          <a:solidFill>
                            <a:srgbClr val="6D6E71"/>
                          </a:solidFill>
                          <a:latin typeface="Ariel"/>
                        </a:rPr>
                        <a:t>$0.0</a:t>
                      </a:r>
                    </a:p>
                  </a:txBody>
                  <a:tcPr>
                    <a:solidFill>
                      <a:srgbClr val="99CCFF"/>
                    </a:solidFill>
                  </a:tcPr>
                </a:tc>
                <a:tc>
                  <a:txBody>
                    <a:bodyPr/>
                    <a:lstStyle/>
                    <a:p>
                      <a:r>
                        <a:rPr b="1" sz="700">
                          <a:solidFill>
                            <a:srgbClr val="6D6E71"/>
                          </a:solidFill>
                          <a:latin typeface="Ariel"/>
                        </a:rPr>
                        <a:t>$15.0</a:t>
                      </a:r>
                    </a:p>
                  </a:txBody>
                  <a:tcPr>
                    <a:solidFill>
                      <a:srgbClr val="EDC2D9"/>
                    </a:solidFill>
                  </a:tcPr>
                </a:tc>
                <a:tc>
                  <a:txBody>
                    <a:bodyPr/>
                    <a:lstStyle/>
                    <a:p>
                      <a:r>
                        <a:rPr b="1" sz="700">
                          <a:solidFill>
                            <a:srgbClr val="6D6E71"/>
                          </a:solidFill>
                          <a:latin typeface="Ariel"/>
                        </a:rPr>
                        <a:t>$375.0</a:t>
                      </a:r>
                    </a:p>
                  </a:txBody>
                  <a:tcPr>
                    <a:solidFill>
                      <a:srgbClr val="EDC2D9"/>
                    </a:solidFill>
                  </a:tcPr>
                </a:tc>
                <a:tc>
                  <a:txBody>
                    <a:bodyPr/>
                    <a:lstStyle/>
                    <a:p>
                      <a:r>
                        <a:rPr b="1" sz="700">
                          <a:solidFill>
                            <a:srgbClr val="6D6E71"/>
                          </a:solidFill>
                          <a:latin typeface="Ariel"/>
                        </a:rPr>
                        <a:t>$15.0</a:t>
                      </a:r>
                    </a:p>
                  </a:txBody>
                  <a:tcPr>
                    <a:solidFill>
                      <a:srgbClr val="EDC2D9"/>
                    </a:solidFill>
                  </a:tcPr>
                </a:tc>
                <a:tc>
                  <a:txBody>
                    <a:bodyPr/>
                    <a:lstStyle/>
                    <a:p>
                      <a:r>
                        <a:rPr b="1" sz="700">
                          <a:solidFill>
                            <a:srgbClr val="6D6E71"/>
                          </a:solidFill>
                          <a:latin typeface="Ariel"/>
                        </a:rPr>
                        <a:t>$25.63</a:t>
                      </a:r>
                    </a:p>
                  </a:txBody>
                  <a:tcPr>
                    <a:solidFill>
                      <a:srgbClr val="B3DAB4"/>
                    </a:solidFill>
                  </a:tcPr>
                </a:tc>
                <a:tc>
                  <a:txBody>
                    <a:bodyPr/>
                    <a:lstStyle/>
                    <a:p>
                      <a:r>
                        <a:rPr b="1" sz="700">
                          <a:solidFill>
                            <a:srgbClr val="6D6E71"/>
                          </a:solidFill>
                          <a:latin typeface="Ariel"/>
                        </a:rPr>
                        <a:t>$614.99</a:t>
                      </a:r>
                    </a:p>
                  </a:txBody>
                  <a:tcPr>
                    <a:solidFill>
                      <a:srgbClr val="B3DAB4"/>
                    </a:solidFill>
                  </a:tcPr>
                </a:tc>
                <a:tc>
                  <a:txBody>
                    <a:bodyPr/>
                    <a:lstStyle/>
                    <a:p>
                      <a:r>
                        <a:rPr b="1" sz="700">
                          <a:solidFill>
                            <a:srgbClr val="6D6E71"/>
                          </a:solidFill>
                          <a:latin typeface="Ariel"/>
                        </a:rPr>
                        <a:t>$0.0</a:t>
                      </a:r>
                    </a:p>
                  </a:txBody>
                  <a:tcPr>
                    <a:solidFill>
                      <a:srgbClr val="B3DAB4"/>
                    </a:solidFill>
                  </a:tcPr>
                </a:tc>
              </a:tr>
              <a:tr h="70338">
                <a:tc>
                  <a:txBody>
                    <a:bodyPr/>
                    <a:lstStyle/>
                    <a:p>
                      <a:r>
                        <a:rPr sz="700">
                          <a:solidFill>
                            <a:srgbClr val="6D6E71"/>
                          </a:solidFill>
                          <a:latin typeface="Ariel"/>
                        </a:rPr>
                        <a:t>lg g pad x2 8.0 plus</a:t>
                      </a:r>
                    </a:p>
                  </a:txBody>
                  <a:tcPr/>
                </a:tc>
                <a:tc>
                  <a:txBody>
                    <a:bodyPr/>
                    <a:lstStyle/>
                    <a:p>
                      <a:r>
                        <a:rPr sz="700">
                          <a:latin typeface="Ariel"/>
                        </a:rPr>
                        <a:t> </a:t>
                      </a:r>
                    </a:p>
                  </a:txBody>
                  <a:tcPr>
                    <a:solidFill>
                      <a:srgbClr val="BFBFBF"/>
                    </a:solidFill>
                  </a:tcPr>
                </a:tc>
                <a:tc>
                  <a:txBody>
                    <a:bodyPr/>
                    <a:lstStyle/>
                    <a:p>
                      <a:r>
                        <a:rPr sz="700">
                          <a:latin typeface="Ariel"/>
                        </a:rPr>
                        <a:t> </a:t>
                      </a:r>
                    </a:p>
                  </a:txBody>
                  <a:tcPr>
                    <a:solidFill>
                      <a:srgbClr val="BFBFBF"/>
                    </a:solidFill>
                  </a:tcPr>
                </a:tc>
                <a:tc>
                  <a:txBody>
                    <a:bodyPr/>
                    <a:lstStyle/>
                    <a:p>
                      <a:r>
                        <a:rPr sz="700">
                          <a:latin typeface="Ariel"/>
                        </a:rPr>
                        <a:t> </a:t>
                      </a:r>
                    </a:p>
                  </a:txBody>
                  <a:tcPr>
                    <a:solidFill>
                      <a:srgbClr val="BFBFBF"/>
                    </a:solidFill>
                  </a:tcPr>
                </a:tc>
                <a:tc>
                  <a:txBody>
                    <a:bodyPr/>
                    <a:lstStyle/>
                    <a:p>
                      <a:r>
                        <a:rPr sz="700">
                          <a:latin typeface="Ariel"/>
                        </a:rPr>
                        <a:t> </a:t>
                      </a:r>
                    </a:p>
                  </a:txBody>
                  <a:tcPr>
                    <a:solidFill>
                      <a:srgbClr val="BFBFBF"/>
                    </a:solidFill>
                  </a:tcPr>
                </a:tc>
                <a:tc>
                  <a:txBody>
                    <a:bodyPr/>
                    <a:lstStyle/>
                    <a:p>
                      <a:r>
                        <a:rPr sz="700">
                          <a:latin typeface="Ariel"/>
                        </a:rPr>
                        <a:t> </a:t>
                      </a:r>
                    </a:p>
                  </a:txBody>
                  <a:tcPr>
                    <a:solidFill>
                      <a:srgbClr val="BFBFBF"/>
                    </a:solidFill>
                  </a:tcPr>
                </a:tc>
                <a:tc>
                  <a:txBody>
                    <a:bodyPr/>
                    <a:lstStyle/>
                    <a:p>
                      <a:r>
                        <a:rPr sz="700">
                          <a:latin typeface="Ariel"/>
                        </a:rPr>
                        <a:t> </a:t>
                      </a:r>
                    </a:p>
                  </a:txBody>
                  <a:tcPr>
                    <a:solidFill>
                      <a:srgbClr val="BFBFBF"/>
                    </a:solidFill>
                  </a:tcPr>
                </a:tc>
                <a:tc>
                  <a:txBody>
                    <a:bodyPr/>
                    <a:lstStyle/>
                    <a:p>
                      <a:r>
                        <a:rPr b="1" sz="700">
                          <a:solidFill>
                            <a:srgbClr val="6D6E71"/>
                          </a:solidFill>
                          <a:latin typeface="Ariel"/>
                        </a:rPr>
                        <a:t>$10.0</a:t>
                      </a:r>
                    </a:p>
                  </a:txBody>
                  <a:tcPr>
                    <a:solidFill>
                      <a:srgbClr val="EDC2D9"/>
                    </a:solidFill>
                  </a:tcPr>
                </a:tc>
                <a:tc>
                  <a:txBody>
                    <a:bodyPr/>
                    <a:lstStyle/>
                    <a:p>
                      <a:r>
                        <a:rPr b="1" sz="700">
                          <a:solidFill>
                            <a:srgbClr val="6D6E71"/>
                          </a:solidFill>
                          <a:latin typeface="Ariel"/>
                        </a:rPr>
                        <a:t>$240.0</a:t>
                      </a:r>
                    </a:p>
                  </a:txBody>
                  <a:tcPr>
                    <a:solidFill>
                      <a:srgbClr val="EDC2D9"/>
                    </a:solidFill>
                  </a:tcPr>
                </a:tc>
                <a:tc>
                  <a:txBody>
                    <a:bodyPr/>
                    <a:lstStyle/>
                    <a:p>
                      <a:r>
                        <a:rPr b="1" sz="700">
                          <a:solidFill>
                            <a:srgbClr val="6D6E71"/>
                          </a:solidFill>
                          <a:latin typeface="Ariel"/>
                        </a:rPr>
                        <a:t>$0.0</a:t>
                      </a:r>
                    </a:p>
                  </a:txBody>
                  <a:tcPr>
                    <a:solidFill>
                      <a:srgbClr val="EDC2D9"/>
                    </a:solidFill>
                  </a:tcPr>
                </a:tc>
                <a:tc>
                  <a:txBody>
                    <a:bodyPr/>
                    <a:lstStyle/>
                    <a:p>
                      <a:r>
                        <a:rPr sz="700">
                          <a:latin typeface="Ariel"/>
                        </a:rPr>
                        <a:t> </a:t>
                      </a:r>
                    </a:p>
                  </a:txBody>
                  <a:tcPr>
                    <a:solidFill>
                      <a:srgbClr val="BFBFBF"/>
                    </a:solidFill>
                  </a:tcPr>
                </a:tc>
                <a:tc>
                  <a:txBody>
                    <a:bodyPr/>
                    <a:lstStyle/>
                    <a:p>
                      <a:r>
                        <a:rPr sz="700">
                          <a:latin typeface="Ariel"/>
                        </a:rPr>
                        <a:t> </a:t>
                      </a:r>
                    </a:p>
                  </a:txBody>
                  <a:tcPr>
                    <a:solidFill>
                      <a:srgbClr val="BFBFBF"/>
                    </a:solidFill>
                  </a:tcPr>
                </a:tc>
                <a:tc>
                  <a:txBody>
                    <a:bodyPr/>
                    <a:lstStyle/>
                    <a:p>
                      <a:r>
                        <a:rPr sz="700">
                          <a:latin typeface="Ariel"/>
                        </a:rPr>
                        <a:t> </a:t>
                      </a:r>
                    </a:p>
                  </a:txBody>
                  <a:tcPr>
                    <a:solidFill>
                      <a:srgbClr val="BFBFBF"/>
                    </a:solidFill>
                  </a:tcPr>
                </a:tc>
              </a:tr>
              <a:tr h="70338">
                <a:tc>
                  <a:txBody>
                    <a:bodyPr/>
                    <a:lstStyle/>
                    <a:p>
                      <a:r>
                        <a:rPr sz="700">
                          <a:solidFill>
                            <a:srgbClr val="6D6E71"/>
                          </a:solidFill>
                          <a:latin typeface="Ariel"/>
                        </a:rPr>
                        <a:t>coolpad defiant</a:t>
                      </a:r>
                    </a:p>
                  </a:txBody>
                  <a:tcPr/>
                </a:tc>
                <a:tc>
                  <a:txBody>
                    <a:bodyPr/>
                    <a:lstStyle/>
                    <a:p>
                      <a:r>
                        <a:rPr sz="700">
                          <a:latin typeface="Ariel"/>
                        </a:rPr>
                        <a:t> </a:t>
                      </a:r>
                    </a:p>
                  </a:txBody>
                  <a:tcPr>
                    <a:solidFill>
                      <a:srgbClr val="BFBFBF"/>
                    </a:solidFill>
                  </a:tcPr>
                </a:tc>
                <a:tc>
                  <a:txBody>
                    <a:bodyPr/>
                    <a:lstStyle/>
                    <a:p>
                      <a:r>
                        <a:rPr sz="700">
                          <a:latin typeface="Ariel"/>
                        </a:rPr>
                        <a:t> </a:t>
                      </a:r>
                    </a:p>
                  </a:txBody>
                  <a:tcPr>
                    <a:solidFill>
                      <a:srgbClr val="BFBFBF"/>
                    </a:solidFill>
                  </a:tcPr>
                </a:tc>
                <a:tc>
                  <a:txBody>
                    <a:bodyPr/>
                    <a:lstStyle/>
                    <a:p>
                      <a:r>
                        <a:rPr sz="700">
                          <a:latin typeface="Ariel"/>
                        </a:rPr>
                        <a:t> </a:t>
                      </a:r>
                    </a:p>
                  </a:txBody>
                  <a:tcPr>
                    <a:solidFill>
                      <a:srgbClr val="BFBFBF"/>
                    </a:solidFill>
                  </a:tcPr>
                </a:tc>
                <a:tc>
                  <a:txBody>
                    <a:bodyPr/>
                    <a:lstStyle/>
                    <a:p>
                      <a:r>
                        <a:rPr sz="700">
                          <a:latin typeface="Ariel"/>
                        </a:rPr>
                        <a:t> </a:t>
                      </a:r>
                    </a:p>
                  </a:txBody>
                  <a:tcPr>
                    <a:solidFill>
                      <a:srgbClr val="BFBFBF"/>
                    </a:solidFill>
                  </a:tcPr>
                </a:tc>
                <a:tc>
                  <a:txBody>
                    <a:bodyPr/>
                    <a:lstStyle/>
                    <a:p>
                      <a:r>
                        <a:rPr sz="700">
                          <a:latin typeface="Ariel"/>
                        </a:rPr>
                        <a:t> </a:t>
                      </a:r>
                    </a:p>
                  </a:txBody>
                  <a:tcPr>
                    <a:solidFill>
                      <a:srgbClr val="BFBFBF"/>
                    </a:solidFill>
                  </a:tcPr>
                </a:tc>
                <a:tc>
                  <a:txBody>
                    <a:bodyPr/>
                    <a:lstStyle/>
                    <a:p>
                      <a:r>
                        <a:rPr sz="700">
                          <a:latin typeface="Ariel"/>
                        </a:rPr>
                        <a:t> </a:t>
                      </a:r>
                    </a:p>
                  </a:txBody>
                  <a:tcPr>
                    <a:solidFill>
                      <a:srgbClr val="BFBFBF"/>
                    </a:solidFill>
                  </a:tcPr>
                </a:tc>
                <a:tc>
                  <a:txBody>
                    <a:bodyPr/>
                    <a:lstStyle/>
                    <a:p>
                      <a:r>
                        <a:rPr b="1" sz="700">
                          <a:solidFill>
                            <a:srgbClr val="6D6E71"/>
                          </a:solidFill>
                          <a:latin typeface="Ariel"/>
                        </a:rPr>
                        <a:t>$4.0</a:t>
                      </a:r>
                    </a:p>
                  </a:txBody>
                  <a:tcPr>
                    <a:solidFill>
                      <a:srgbClr val="EDC2D9"/>
                    </a:solidFill>
                  </a:tcPr>
                </a:tc>
                <a:tc>
                  <a:txBody>
                    <a:bodyPr/>
                    <a:lstStyle/>
                    <a:p>
                      <a:r>
                        <a:rPr b="1" sz="700">
                          <a:solidFill>
                            <a:srgbClr val="6D6E71"/>
                          </a:solidFill>
                          <a:latin typeface="Ariel"/>
                        </a:rPr>
                        <a:t>$100.0</a:t>
                      </a:r>
                    </a:p>
                  </a:txBody>
                  <a:tcPr>
                    <a:solidFill>
                      <a:srgbClr val="EDC2D9"/>
                    </a:solidFill>
                  </a:tcPr>
                </a:tc>
                <a:tc>
                  <a:txBody>
                    <a:bodyPr/>
                    <a:lstStyle/>
                    <a:p>
                      <a:r>
                        <a:rPr b="1" sz="700">
                          <a:solidFill>
                            <a:srgbClr val="6D6E71"/>
                          </a:solidFill>
                          <a:latin typeface="Ariel"/>
                        </a:rPr>
                        <a:t>$4.0</a:t>
                      </a:r>
                    </a:p>
                  </a:txBody>
                  <a:tcPr>
                    <a:solidFill>
                      <a:srgbClr val="EDC2D9"/>
                    </a:solidFill>
                  </a:tcPr>
                </a:tc>
                <a:tc>
                  <a:txBody>
                    <a:bodyPr/>
                    <a:lstStyle/>
                    <a:p>
                      <a:r>
                        <a:rPr sz="700">
                          <a:latin typeface="Ariel"/>
                        </a:rPr>
                        <a:t> </a:t>
                      </a:r>
                    </a:p>
                  </a:txBody>
                  <a:tcPr>
                    <a:solidFill>
                      <a:srgbClr val="BFBFBF"/>
                    </a:solidFill>
                  </a:tcPr>
                </a:tc>
                <a:tc>
                  <a:txBody>
                    <a:bodyPr/>
                    <a:lstStyle/>
                    <a:p>
                      <a:r>
                        <a:rPr sz="700">
                          <a:latin typeface="Ariel"/>
                        </a:rPr>
                        <a:t> </a:t>
                      </a:r>
                    </a:p>
                  </a:txBody>
                  <a:tcPr>
                    <a:solidFill>
                      <a:srgbClr val="BFBFBF"/>
                    </a:solidFill>
                  </a:tcPr>
                </a:tc>
                <a:tc>
                  <a:txBody>
                    <a:bodyPr/>
                    <a:lstStyle/>
                    <a:p>
                      <a:r>
                        <a:rPr sz="700">
                          <a:latin typeface="Ariel"/>
                        </a:rPr>
                        <a:t> </a:t>
                      </a:r>
                    </a:p>
                  </a:txBody>
                  <a:tcPr>
                    <a:solidFill>
                      <a:srgbClr val="BFBFBF"/>
                    </a:solidFill>
                  </a:tcPr>
                </a:tc>
              </a:tr>
              <a:tr h="70338">
                <a:tc>
                  <a:txBody>
                    <a:bodyPr/>
                    <a:lstStyle/>
                    <a:p>
                      <a:r>
                        <a:rPr sz="700">
                          <a:solidFill>
                            <a:srgbClr val="6D6E71"/>
                          </a:solidFill>
                          <a:latin typeface="Ariel"/>
                        </a:rPr>
                        <a:t>galaxy j3 prime</a:t>
                      </a:r>
                    </a:p>
                  </a:txBody>
                  <a:tcPr/>
                </a:tc>
                <a:tc>
                  <a:txBody>
                    <a:bodyPr/>
                    <a:lstStyle/>
                    <a:p>
                      <a:r>
                        <a:rPr sz="700">
                          <a:latin typeface="Ariel"/>
                        </a:rPr>
                        <a:t> </a:t>
                      </a:r>
                    </a:p>
                  </a:txBody>
                  <a:tcPr>
                    <a:solidFill>
                      <a:srgbClr val="BFBFBF"/>
                    </a:solidFill>
                  </a:tcPr>
                </a:tc>
                <a:tc>
                  <a:txBody>
                    <a:bodyPr/>
                    <a:lstStyle/>
                    <a:p>
                      <a:r>
                        <a:rPr sz="700">
                          <a:latin typeface="Ariel"/>
                        </a:rPr>
                        <a:t> </a:t>
                      </a:r>
                    </a:p>
                  </a:txBody>
                  <a:tcPr>
                    <a:solidFill>
                      <a:srgbClr val="BFBFBF"/>
                    </a:solidFill>
                  </a:tcPr>
                </a:tc>
                <a:tc>
                  <a:txBody>
                    <a:bodyPr/>
                    <a:lstStyle/>
                    <a:p>
                      <a:r>
                        <a:rPr sz="700">
                          <a:latin typeface="Ariel"/>
                        </a:rPr>
                        <a:t> </a:t>
                      </a:r>
                    </a:p>
                  </a:txBody>
                  <a:tcPr>
                    <a:solidFill>
                      <a:srgbClr val="BFBFBF"/>
                    </a:solidFill>
                  </a:tcPr>
                </a:tc>
                <a:tc>
                  <a:txBody>
                    <a:bodyPr/>
                    <a:lstStyle/>
                    <a:p>
                      <a:r>
                        <a:rPr sz="700">
                          <a:latin typeface="Ariel"/>
                        </a:rPr>
                        <a:t> </a:t>
                      </a:r>
                    </a:p>
                  </a:txBody>
                  <a:tcPr>
                    <a:solidFill>
                      <a:srgbClr val="BFBFBF"/>
                    </a:solidFill>
                  </a:tcPr>
                </a:tc>
                <a:tc>
                  <a:txBody>
                    <a:bodyPr/>
                    <a:lstStyle/>
                    <a:p>
                      <a:r>
                        <a:rPr sz="700">
                          <a:latin typeface="Ariel"/>
                        </a:rPr>
                        <a:t> </a:t>
                      </a:r>
                    </a:p>
                  </a:txBody>
                  <a:tcPr>
                    <a:solidFill>
                      <a:srgbClr val="BFBFBF"/>
                    </a:solidFill>
                  </a:tcPr>
                </a:tc>
                <a:tc>
                  <a:txBody>
                    <a:bodyPr/>
                    <a:lstStyle/>
                    <a:p>
                      <a:r>
                        <a:rPr sz="700">
                          <a:latin typeface="Ariel"/>
                        </a:rPr>
                        <a:t> </a:t>
                      </a:r>
                    </a:p>
                  </a:txBody>
                  <a:tcPr>
                    <a:solidFill>
                      <a:srgbClr val="BFBFBF"/>
                    </a:solidFill>
                  </a:tcPr>
                </a:tc>
                <a:tc>
                  <a:txBody>
                    <a:bodyPr/>
                    <a:lstStyle/>
                    <a:p>
                      <a:r>
                        <a:rPr b="1" sz="700">
                          <a:solidFill>
                            <a:srgbClr val="6D6E71"/>
                          </a:solidFill>
                          <a:latin typeface="Ariel"/>
                        </a:rPr>
                        <a:t>$7.0</a:t>
                      </a:r>
                    </a:p>
                  </a:txBody>
                  <a:tcPr>
                    <a:solidFill>
                      <a:srgbClr val="EDC2D9"/>
                    </a:solidFill>
                  </a:tcPr>
                </a:tc>
                <a:tc>
                  <a:txBody>
                    <a:bodyPr/>
                    <a:lstStyle/>
                    <a:p>
                      <a:r>
                        <a:rPr b="1" sz="700">
                          <a:solidFill>
                            <a:srgbClr val="6D6E71"/>
                          </a:solidFill>
                          <a:latin typeface="Ariel"/>
                        </a:rPr>
                        <a:t>$175.0</a:t>
                      </a:r>
                    </a:p>
                  </a:txBody>
                  <a:tcPr>
                    <a:solidFill>
                      <a:srgbClr val="EDC2D9"/>
                    </a:solidFill>
                  </a:tcPr>
                </a:tc>
                <a:tc>
                  <a:txBody>
                    <a:bodyPr/>
                    <a:lstStyle/>
                    <a:p>
                      <a:r>
                        <a:rPr b="1" sz="700">
                          <a:solidFill>
                            <a:srgbClr val="6D6E71"/>
                          </a:solidFill>
                          <a:latin typeface="Ariel"/>
                        </a:rPr>
                        <a:t>$7.0</a:t>
                      </a:r>
                    </a:p>
                  </a:txBody>
                  <a:tcPr>
                    <a:solidFill>
                      <a:srgbClr val="EDC2D9"/>
                    </a:solidFill>
                  </a:tcPr>
                </a:tc>
                <a:tc>
                  <a:txBody>
                    <a:bodyPr/>
                    <a:lstStyle/>
                    <a:p>
                      <a:r>
                        <a:rPr sz="700">
                          <a:latin typeface="Ariel"/>
                        </a:rPr>
                        <a:t> </a:t>
                      </a:r>
                    </a:p>
                  </a:txBody>
                  <a:tcPr>
                    <a:solidFill>
                      <a:srgbClr val="BFBFBF"/>
                    </a:solidFill>
                  </a:tcPr>
                </a:tc>
                <a:tc>
                  <a:txBody>
                    <a:bodyPr/>
                    <a:lstStyle/>
                    <a:p>
                      <a:r>
                        <a:rPr sz="700">
                          <a:latin typeface="Ariel"/>
                        </a:rPr>
                        <a:t> </a:t>
                      </a:r>
                    </a:p>
                  </a:txBody>
                  <a:tcPr>
                    <a:solidFill>
                      <a:srgbClr val="BFBFBF"/>
                    </a:solidFill>
                  </a:tcPr>
                </a:tc>
                <a:tc>
                  <a:txBody>
                    <a:bodyPr/>
                    <a:lstStyle/>
                    <a:p>
                      <a:r>
                        <a:rPr sz="700">
                          <a:latin typeface="Ariel"/>
                        </a:rPr>
                        <a:t> </a:t>
                      </a:r>
                    </a:p>
                  </a:txBody>
                  <a:tcPr>
                    <a:solidFill>
                      <a:srgbClr val="BFBFBF"/>
                    </a:solidFill>
                  </a:tcPr>
                </a:tc>
              </a:tr>
              <a:tr h="70338">
                <a:tc>
                  <a:txBody>
                    <a:bodyPr/>
                    <a:lstStyle/>
                    <a:p>
                      <a:r>
                        <a:rPr sz="700">
                          <a:solidFill>
                            <a:srgbClr val="6D6E71"/>
                          </a:solidFill>
                          <a:latin typeface="Ariel"/>
                        </a:rPr>
                        <a:t>lg stylo 3 plus</a:t>
                      </a:r>
                    </a:p>
                  </a:txBody>
                  <a:tcPr/>
                </a:tc>
                <a:tc>
                  <a:txBody>
                    <a:bodyPr/>
                    <a:lstStyle/>
                    <a:p>
                      <a:r>
                        <a:rPr sz="700">
                          <a:latin typeface="Ariel"/>
                        </a:rPr>
                        <a:t> </a:t>
                      </a:r>
                    </a:p>
                  </a:txBody>
                  <a:tcPr>
                    <a:solidFill>
                      <a:srgbClr val="BFBFBF"/>
                    </a:solidFill>
                  </a:tcPr>
                </a:tc>
                <a:tc>
                  <a:txBody>
                    <a:bodyPr/>
                    <a:lstStyle/>
                    <a:p>
                      <a:r>
                        <a:rPr sz="700">
                          <a:latin typeface="Ariel"/>
                        </a:rPr>
                        <a:t> </a:t>
                      </a:r>
                    </a:p>
                  </a:txBody>
                  <a:tcPr>
                    <a:solidFill>
                      <a:srgbClr val="BFBFBF"/>
                    </a:solidFill>
                  </a:tcPr>
                </a:tc>
                <a:tc>
                  <a:txBody>
                    <a:bodyPr/>
                    <a:lstStyle/>
                    <a:p>
                      <a:r>
                        <a:rPr sz="700">
                          <a:latin typeface="Ariel"/>
                        </a:rPr>
                        <a:t> </a:t>
                      </a:r>
                    </a:p>
                  </a:txBody>
                  <a:tcPr>
                    <a:solidFill>
                      <a:srgbClr val="BFBFBF"/>
                    </a:solidFill>
                  </a:tcPr>
                </a:tc>
                <a:tc>
                  <a:txBody>
                    <a:bodyPr/>
                    <a:lstStyle/>
                    <a:p>
                      <a:r>
                        <a:rPr sz="700">
                          <a:latin typeface="Ariel"/>
                        </a:rPr>
                        <a:t> </a:t>
                      </a:r>
                    </a:p>
                  </a:txBody>
                  <a:tcPr>
                    <a:solidFill>
                      <a:srgbClr val="BFBFBF"/>
                    </a:solidFill>
                  </a:tcPr>
                </a:tc>
                <a:tc>
                  <a:txBody>
                    <a:bodyPr/>
                    <a:lstStyle/>
                    <a:p>
                      <a:r>
                        <a:rPr sz="700">
                          <a:latin typeface="Ariel"/>
                        </a:rPr>
                        <a:t> </a:t>
                      </a:r>
                    </a:p>
                  </a:txBody>
                  <a:tcPr>
                    <a:solidFill>
                      <a:srgbClr val="BFBFBF"/>
                    </a:solidFill>
                  </a:tcPr>
                </a:tc>
                <a:tc>
                  <a:txBody>
                    <a:bodyPr/>
                    <a:lstStyle/>
                    <a:p>
                      <a:r>
                        <a:rPr sz="700">
                          <a:latin typeface="Ariel"/>
                        </a:rPr>
                        <a:t> </a:t>
                      </a:r>
                    </a:p>
                  </a:txBody>
                  <a:tcPr>
                    <a:solidFill>
                      <a:srgbClr val="BFBFBF"/>
                    </a:solidFill>
                  </a:tcPr>
                </a:tc>
                <a:tc>
                  <a:txBody>
                    <a:bodyPr/>
                    <a:lstStyle/>
                    <a:p>
                      <a:r>
                        <a:rPr b="1" sz="700">
                          <a:solidFill>
                            <a:srgbClr val="6D6E71"/>
                          </a:solidFill>
                          <a:latin typeface="Ariel"/>
                        </a:rPr>
                        <a:t>$9.0</a:t>
                      </a:r>
                    </a:p>
                  </a:txBody>
                  <a:tcPr>
                    <a:solidFill>
                      <a:srgbClr val="EDC2D9"/>
                    </a:solidFill>
                  </a:tcPr>
                </a:tc>
                <a:tc>
                  <a:txBody>
                    <a:bodyPr/>
                    <a:lstStyle/>
                    <a:p>
                      <a:r>
                        <a:rPr b="1" sz="700">
                          <a:solidFill>
                            <a:srgbClr val="6D6E71"/>
                          </a:solidFill>
                          <a:latin typeface="Ariel"/>
                        </a:rPr>
                        <a:t>$225.0</a:t>
                      </a:r>
                    </a:p>
                  </a:txBody>
                  <a:tcPr>
                    <a:solidFill>
                      <a:srgbClr val="EDC2D9"/>
                    </a:solidFill>
                  </a:tcPr>
                </a:tc>
                <a:tc>
                  <a:txBody>
                    <a:bodyPr/>
                    <a:lstStyle/>
                    <a:p>
                      <a:r>
                        <a:rPr b="1" sz="700">
                          <a:solidFill>
                            <a:srgbClr val="6D6E71"/>
                          </a:solidFill>
                          <a:latin typeface="Ariel"/>
                        </a:rPr>
                        <a:t>$9.0</a:t>
                      </a:r>
                    </a:p>
                  </a:txBody>
                  <a:tcPr>
                    <a:solidFill>
                      <a:srgbClr val="EDC2D9"/>
                    </a:solidFill>
                  </a:tcPr>
                </a:tc>
                <a:tc>
                  <a:txBody>
                    <a:bodyPr/>
                    <a:lstStyle/>
                    <a:p>
                      <a:r>
                        <a:rPr sz="700">
                          <a:latin typeface="Ariel"/>
                        </a:rPr>
                        <a:t> </a:t>
                      </a:r>
                    </a:p>
                  </a:txBody>
                  <a:tcPr>
                    <a:solidFill>
                      <a:srgbClr val="BFBFBF"/>
                    </a:solidFill>
                  </a:tcPr>
                </a:tc>
                <a:tc>
                  <a:txBody>
                    <a:bodyPr/>
                    <a:lstStyle/>
                    <a:p>
                      <a:r>
                        <a:rPr sz="700">
                          <a:latin typeface="Ariel"/>
                        </a:rPr>
                        <a:t> </a:t>
                      </a:r>
                    </a:p>
                  </a:txBody>
                  <a:tcPr>
                    <a:solidFill>
                      <a:srgbClr val="BFBFBF"/>
                    </a:solidFill>
                  </a:tcPr>
                </a:tc>
                <a:tc>
                  <a:txBody>
                    <a:bodyPr/>
                    <a:lstStyle/>
                    <a:p>
                      <a:r>
                        <a:rPr sz="700">
                          <a:latin typeface="Ariel"/>
                        </a:rPr>
                        <a:t> </a:t>
                      </a:r>
                    </a:p>
                  </a:txBody>
                  <a:tcPr>
                    <a:solidFill>
                      <a:srgbClr val="BFBFBF"/>
                    </a:solidFill>
                  </a:tcPr>
                </a:tc>
              </a:tr>
              <a:tr h="70338">
                <a:tc>
                  <a:txBody>
                    <a:bodyPr/>
                    <a:lstStyle/>
                    <a:p>
                      <a:r>
                        <a:rPr sz="700">
                          <a:solidFill>
                            <a:srgbClr val="6D6E71"/>
                          </a:solidFill>
                          <a:latin typeface="Ariel"/>
                        </a:rPr>
                        <a:t>lg aristo</a:t>
                      </a:r>
                    </a:p>
                  </a:txBody>
                  <a:tcPr/>
                </a:tc>
                <a:tc>
                  <a:txBody>
                    <a:bodyPr/>
                    <a:lstStyle/>
                    <a:p>
                      <a:r>
                        <a:rPr sz="700">
                          <a:latin typeface="Ariel"/>
                        </a:rPr>
                        <a:t> </a:t>
                      </a:r>
                    </a:p>
                  </a:txBody>
                  <a:tcPr>
                    <a:solidFill>
                      <a:srgbClr val="BFBFBF"/>
                    </a:solidFill>
                  </a:tcPr>
                </a:tc>
                <a:tc>
                  <a:txBody>
                    <a:bodyPr/>
                    <a:lstStyle/>
                    <a:p>
                      <a:r>
                        <a:rPr sz="700">
                          <a:latin typeface="Ariel"/>
                        </a:rPr>
                        <a:t> </a:t>
                      </a:r>
                    </a:p>
                  </a:txBody>
                  <a:tcPr>
                    <a:solidFill>
                      <a:srgbClr val="BFBFBF"/>
                    </a:solidFill>
                  </a:tcPr>
                </a:tc>
                <a:tc>
                  <a:txBody>
                    <a:bodyPr/>
                    <a:lstStyle/>
                    <a:p>
                      <a:r>
                        <a:rPr sz="700">
                          <a:latin typeface="Ariel"/>
                        </a:rPr>
                        <a:t> </a:t>
                      </a:r>
                    </a:p>
                  </a:txBody>
                  <a:tcPr>
                    <a:solidFill>
                      <a:srgbClr val="BFBFBF"/>
                    </a:solidFill>
                  </a:tcPr>
                </a:tc>
                <a:tc>
                  <a:txBody>
                    <a:bodyPr/>
                    <a:lstStyle/>
                    <a:p>
                      <a:r>
                        <a:rPr sz="700">
                          <a:latin typeface="Ariel"/>
                        </a:rPr>
                        <a:t> </a:t>
                      </a:r>
                    </a:p>
                  </a:txBody>
                  <a:tcPr>
                    <a:solidFill>
                      <a:srgbClr val="BFBFBF"/>
                    </a:solidFill>
                  </a:tcPr>
                </a:tc>
                <a:tc>
                  <a:txBody>
                    <a:bodyPr/>
                    <a:lstStyle/>
                    <a:p>
                      <a:r>
                        <a:rPr sz="700">
                          <a:latin typeface="Ariel"/>
                        </a:rPr>
                        <a:t> </a:t>
                      </a:r>
                    </a:p>
                  </a:txBody>
                  <a:tcPr>
                    <a:solidFill>
                      <a:srgbClr val="BFBFBF"/>
                    </a:solidFill>
                  </a:tcPr>
                </a:tc>
                <a:tc>
                  <a:txBody>
                    <a:bodyPr/>
                    <a:lstStyle/>
                    <a:p>
                      <a:r>
                        <a:rPr sz="700">
                          <a:latin typeface="Ariel"/>
                        </a:rPr>
                        <a:t> </a:t>
                      </a:r>
                    </a:p>
                  </a:txBody>
                  <a:tcPr>
                    <a:solidFill>
                      <a:srgbClr val="BFBFBF"/>
                    </a:solidFill>
                  </a:tcPr>
                </a:tc>
                <a:tc>
                  <a:txBody>
                    <a:bodyPr/>
                    <a:lstStyle/>
                    <a:p>
                      <a:r>
                        <a:rPr b="1" sz="700">
                          <a:solidFill>
                            <a:srgbClr val="6D6E71"/>
                          </a:solidFill>
                          <a:latin typeface="Ariel"/>
                        </a:rPr>
                        <a:t>$6.0</a:t>
                      </a:r>
                    </a:p>
                  </a:txBody>
                  <a:tcPr>
                    <a:solidFill>
                      <a:srgbClr val="EDC2D9"/>
                    </a:solidFill>
                  </a:tcPr>
                </a:tc>
                <a:tc>
                  <a:txBody>
                    <a:bodyPr/>
                    <a:lstStyle/>
                    <a:p>
                      <a:r>
                        <a:rPr b="1" sz="700">
                          <a:solidFill>
                            <a:srgbClr val="6D6E71"/>
                          </a:solidFill>
                          <a:latin typeface="Ariel"/>
                        </a:rPr>
                        <a:t>$150.0</a:t>
                      </a:r>
                    </a:p>
                  </a:txBody>
                  <a:tcPr>
                    <a:solidFill>
                      <a:srgbClr val="EDC2D9"/>
                    </a:solidFill>
                  </a:tcPr>
                </a:tc>
                <a:tc>
                  <a:txBody>
                    <a:bodyPr/>
                    <a:lstStyle/>
                    <a:p>
                      <a:r>
                        <a:rPr b="1" sz="700">
                          <a:solidFill>
                            <a:srgbClr val="6D6E71"/>
                          </a:solidFill>
                          <a:latin typeface="Ariel"/>
                        </a:rPr>
                        <a:t>$6.0</a:t>
                      </a:r>
                    </a:p>
                  </a:txBody>
                  <a:tcPr>
                    <a:solidFill>
                      <a:srgbClr val="EDC2D9"/>
                    </a:solidFill>
                  </a:tcPr>
                </a:tc>
                <a:tc>
                  <a:txBody>
                    <a:bodyPr/>
                    <a:lstStyle/>
                    <a:p>
                      <a:r>
                        <a:rPr sz="700">
                          <a:latin typeface="Ariel"/>
                        </a:rPr>
                        <a:t> </a:t>
                      </a:r>
                    </a:p>
                  </a:txBody>
                  <a:tcPr>
                    <a:solidFill>
                      <a:srgbClr val="BFBFBF"/>
                    </a:solidFill>
                  </a:tcPr>
                </a:tc>
                <a:tc>
                  <a:txBody>
                    <a:bodyPr/>
                    <a:lstStyle/>
                    <a:p>
                      <a:r>
                        <a:rPr sz="700">
                          <a:latin typeface="Ariel"/>
                        </a:rPr>
                        <a:t> </a:t>
                      </a:r>
                    </a:p>
                  </a:txBody>
                  <a:tcPr>
                    <a:solidFill>
                      <a:srgbClr val="BFBFBF"/>
                    </a:solidFill>
                  </a:tcPr>
                </a:tc>
                <a:tc>
                  <a:txBody>
                    <a:bodyPr/>
                    <a:lstStyle/>
                    <a:p>
                      <a:r>
                        <a:rPr sz="700">
                          <a:latin typeface="Ariel"/>
                        </a:rPr>
                        <a:t> </a:t>
                      </a:r>
                    </a:p>
                  </a:txBody>
                  <a:tcPr>
                    <a:solidFill>
                      <a:srgbClr val="BFBFBF"/>
                    </a:solidFill>
                  </a:tcPr>
                </a:tc>
              </a:tr>
              <a:tr h="70344">
                <a:tc>
                  <a:txBody>
                    <a:bodyPr/>
                    <a:lstStyle/>
                    <a:p>
                      <a:r>
                        <a:rPr sz="700">
                          <a:solidFill>
                            <a:srgbClr val="6D6E71"/>
                          </a:solidFill>
                          <a:latin typeface="Ariel"/>
                        </a:rPr>
                        <a:t>t-mobile revvl</a:t>
                      </a:r>
                    </a:p>
                  </a:txBody>
                  <a:tcPr/>
                </a:tc>
                <a:tc>
                  <a:txBody>
                    <a:bodyPr/>
                    <a:lstStyle/>
                    <a:p>
                      <a:r>
                        <a:rPr sz="700">
                          <a:latin typeface="Ariel"/>
                        </a:rPr>
                        <a:t> </a:t>
                      </a:r>
                    </a:p>
                  </a:txBody>
                  <a:tcPr>
                    <a:solidFill>
                      <a:srgbClr val="BFBFBF"/>
                    </a:solidFill>
                  </a:tcPr>
                </a:tc>
                <a:tc>
                  <a:txBody>
                    <a:bodyPr/>
                    <a:lstStyle/>
                    <a:p>
                      <a:r>
                        <a:rPr sz="700">
                          <a:latin typeface="Ariel"/>
                        </a:rPr>
                        <a:t> </a:t>
                      </a:r>
                    </a:p>
                  </a:txBody>
                  <a:tcPr>
                    <a:solidFill>
                      <a:srgbClr val="BFBFBF"/>
                    </a:solidFill>
                  </a:tcPr>
                </a:tc>
                <a:tc>
                  <a:txBody>
                    <a:bodyPr/>
                    <a:lstStyle/>
                    <a:p>
                      <a:r>
                        <a:rPr sz="700">
                          <a:latin typeface="Ariel"/>
                        </a:rPr>
                        <a:t> </a:t>
                      </a:r>
                    </a:p>
                  </a:txBody>
                  <a:tcPr>
                    <a:solidFill>
                      <a:srgbClr val="BFBFBF"/>
                    </a:solidFill>
                  </a:tcPr>
                </a:tc>
                <a:tc>
                  <a:txBody>
                    <a:bodyPr/>
                    <a:lstStyle/>
                    <a:p>
                      <a:r>
                        <a:rPr sz="700">
                          <a:latin typeface="Ariel"/>
                        </a:rPr>
                        <a:t> </a:t>
                      </a:r>
                    </a:p>
                  </a:txBody>
                  <a:tcPr>
                    <a:solidFill>
                      <a:srgbClr val="BFBFBF"/>
                    </a:solidFill>
                  </a:tcPr>
                </a:tc>
                <a:tc>
                  <a:txBody>
                    <a:bodyPr/>
                    <a:lstStyle/>
                    <a:p>
                      <a:r>
                        <a:rPr sz="700">
                          <a:latin typeface="Ariel"/>
                        </a:rPr>
                        <a:t> </a:t>
                      </a:r>
                    </a:p>
                  </a:txBody>
                  <a:tcPr>
                    <a:solidFill>
                      <a:srgbClr val="BFBFBF"/>
                    </a:solidFill>
                  </a:tcPr>
                </a:tc>
                <a:tc>
                  <a:txBody>
                    <a:bodyPr/>
                    <a:lstStyle/>
                    <a:p>
                      <a:r>
                        <a:rPr sz="700">
                          <a:latin typeface="Ariel"/>
                        </a:rPr>
                        <a:t> </a:t>
                      </a:r>
                    </a:p>
                  </a:txBody>
                  <a:tcPr>
                    <a:solidFill>
                      <a:srgbClr val="BFBFBF"/>
                    </a:solidFill>
                  </a:tcPr>
                </a:tc>
                <a:tc>
                  <a:txBody>
                    <a:bodyPr/>
                    <a:lstStyle/>
                    <a:p>
                      <a:r>
                        <a:rPr b="1" sz="700">
                          <a:solidFill>
                            <a:srgbClr val="6D6E71"/>
                          </a:solidFill>
                          <a:latin typeface="Ariel"/>
                        </a:rPr>
                        <a:t>$6.0</a:t>
                      </a:r>
                    </a:p>
                  </a:txBody>
                  <a:tcPr>
                    <a:solidFill>
                      <a:srgbClr val="EDC2D9"/>
                    </a:solidFill>
                  </a:tcPr>
                </a:tc>
                <a:tc>
                  <a:txBody>
                    <a:bodyPr/>
                    <a:lstStyle/>
                    <a:p>
                      <a:r>
                        <a:rPr b="1" sz="700">
                          <a:solidFill>
                            <a:srgbClr val="6D6E71"/>
                          </a:solidFill>
                          <a:latin typeface="Ariel"/>
                        </a:rPr>
                        <a:t>$150.0</a:t>
                      </a:r>
                    </a:p>
                  </a:txBody>
                  <a:tcPr>
                    <a:solidFill>
                      <a:srgbClr val="EDC2D9"/>
                    </a:solidFill>
                  </a:tcPr>
                </a:tc>
                <a:tc>
                  <a:txBody>
                    <a:bodyPr/>
                    <a:lstStyle/>
                    <a:p>
                      <a:r>
                        <a:rPr b="1" sz="700">
                          <a:solidFill>
                            <a:srgbClr val="6D6E71"/>
                          </a:solidFill>
                          <a:latin typeface="Ariel"/>
                        </a:rPr>
                        <a:t>$6.0</a:t>
                      </a:r>
                    </a:p>
                  </a:txBody>
                  <a:tcPr>
                    <a:solidFill>
                      <a:srgbClr val="EDC2D9"/>
                    </a:solidFill>
                  </a:tcPr>
                </a:tc>
                <a:tc>
                  <a:txBody>
                    <a:bodyPr/>
                    <a:lstStyle/>
                    <a:p>
                      <a:r>
                        <a:rPr sz="700">
                          <a:latin typeface="Ariel"/>
                        </a:rPr>
                        <a:t> </a:t>
                      </a:r>
                    </a:p>
                  </a:txBody>
                  <a:tcPr>
                    <a:solidFill>
                      <a:srgbClr val="BFBFBF"/>
                    </a:solidFill>
                  </a:tcPr>
                </a:tc>
                <a:tc>
                  <a:txBody>
                    <a:bodyPr/>
                    <a:lstStyle/>
                    <a:p>
                      <a:r>
                        <a:rPr sz="700">
                          <a:latin typeface="Ariel"/>
                        </a:rPr>
                        <a:t> </a:t>
                      </a:r>
                    </a:p>
                  </a:txBody>
                  <a:tcPr>
                    <a:solidFill>
                      <a:srgbClr val="BFBFBF"/>
                    </a:solidFill>
                  </a:tcPr>
                </a:tc>
                <a:tc>
                  <a:txBody>
                    <a:bodyPr/>
                    <a:lstStyle/>
                    <a:p>
                      <a:r>
                        <a:rPr sz="700">
                          <a:latin typeface="Ariel"/>
                        </a:rPr>
                        <a:t> </a:t>
                      </a:r>
                    </a:p>
                  </a:txBody>
                  <a:tcPr>
                    <a:solidFill>
                      <a:srgbClr val="BFBFBF"/>
                    </a:solidFill>
                  </a:tcPr>
                </a:tc>
              </a:tr>
            </a:tbl>
          </a:graphicData>
        </a:graphic>
      </p:graphicFrame>
    </p:spTree>
    <p:extLst>
      <p:ext uri="{BB962C8B-B14F-4D97-AF65-F5344CB8AC3E}">
        <p14:creationId xmlns:p14="http://schemas.microsoft.com/office/powerpoint/2010/main" val="42098870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407324"/>
            <a:ext cx="9448800" cy="914400"/>
          </a:xfrm>
        </p:spPr>
        <p:txBody>
          <a:bodyPr/>
          <a:lstStyle/>
          <a:p>
            <a:r>
              <a:rPr lang="en-US" dirty="0"/>
              <a:t>Pre-Pay Smartphone: Full View</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Table 5"/>
          <p:cNvGraphicFramePr>
            <a:graphicFrameLocks noGrp="1"/>
          </p:cNvGraphicFramePr>
          <p:nvPr>
            <p:extLst/>
          </p:nvPr>
        </p:nvGraphicFramePr>
        <p:xfrm>
          <a:off x="9173675" y="391891"/>
          <a:ext cx="1828800" cy="344805"/>
        </p:xfrm>
        <a:graphic>
          <a:graphicData uri="http://schemas.openxmlformats.org/drawingml/2006/table">
            <a:tbl>
              <a:tblPr/>
              <a:tblGrid>
                <a:gridCol w="609600">
                  <a:extLst>
                    <a:ext uri="{9D8B030D-6E8A-4147-A177-3AD203B41FA5}">
                      <a16:colId xmlns:a16="http://schemas.microsoft.com/office/drawing/2014/main" val="3709271644"/>
                    </a:ext>
                  </a:extLst>
                </a:gridCol>
                <a:gridCol w="609600">
                  <a:extLst>
                    <a:ext uri="{9D8B030D-6E8A-4147-A177-3AD203B41FA5}">
                      <a16:colId xmlns:a16="http://schemas.microsoft.com/office/drawing/2014/main" val="790536735"/>
                    </a:ext>
                  </a:extLst>
                </a:gridCol>
                <a:gridCol w="609600">
                  <a:extLst>
                    <a:ext uri="{9D8B030D-6E8A-4147-A177-3AD203B41FA5}">
                      <a16:colId xmlns:a16="http://schemas.microsoft.com/office/drawing/2014/main" val="2291730129"/>
                    </a:ext>
                  </a:extLst>
                </a:gridCol>
              </a:tblGrid>
              <a:tr h="192405">
                <a:tc>
                  <a:txBody>
                    <a:bodyPr/>
                    <a:lstStyle/>
                    <a:p>
                      <a:endParaRPr lang="en-US" dirty="0"/>
                    </a:p>
                  </a:txBody>
                  <a:tcPr marL="9525" marR="9525" marT="9525" marB="0" anchor="ctr">
                    <a:lnL>
                      <a:noFill/>
                    </a:lnL>
                    <a:lnR>
                      <a:noFill/>
                    </a:lnR>
                    <a:lnT>
                      <a:noFill/>
                    </a:lnT>
                    <a:lnB>
                      <a:noFill/>
                    </a:lnB>
                  </a:tcPr>
                </a:tc>
                <a:tc>
                  <a:txBody>
                    <a:bodyPr/>
                    <a:lstStyle/>
                    <a:p>
                      <a:endParaRPr lang="en-US" dirty="0"/>
                    </a:p>
                  </a:txBody>
                  <a:tcPr marL="9525" marR="9525" marT="9525" marB="0" anchor="ctr">
                    <a:lnL>
                      <a:noFill/>
                    </a:lnL>
                    <a:lnR>
                      <a:noFill/>
                    </a:lnR>
                    <a:lnT>
                      <a:noFill/>
                    </a:lnT>
                    <a:lnB>
                      <a:noFill/>
                    </a:lnB>
                  </a:tcPr>
                </a:tc>
                <a:tc>
                  <a:txBody>
                    <a:bodyPr/>
                    <a:lstStyle/>
                    <a:p>
                      <a:pPr algn="ctr" fontAlgn="ctr"/>
                      <a:endParaRPr lang="en-US" sz="800" b="0" i="0" u="none" strike="noStrike" dirty="0">
                        <a:solidFill>
                          <a:srgbClr val="000000"/>
                        </a:solidFill>
                        <a:effectLst/>
                        <a:latin typeface="Arial" panose="020B0604020202020204" pitchFamily="34" charset="0"/>
                      </a:endParaRPr>
                    </a:p>
                  </a:txBody>
                  <a:tcPr marL="9525" marR="9525" marT="9525" marB="0" anchor="ctr">
                    <a:lnL>
                      <a:noFill/>
                    </a:lnL>
                    <a:lnR>
                      <a:noFill/>
                    </a:lnR>
                    <a:lnT>
                      <a:noFill/>
                    </a:lnT>
                    <a:lnB>
                      <a:noFill/>
                    </a:lnB>
                  </a:tcPr>
                </a:tc>
                <a:extLst>
                  <a:ext uri="{0D108BD9-81ED-4DB2-BD59-A6C34878D82A}">
                    <a16:rowId xmlns:a16="http://schemas.microsoft.com/office/drawing/2014/main" val="2978288382"/>
                  </a:ext>
                </a:extLst>
              </a:tr>
              <a:tr h="152400">
                <a:tc gridSpan="3">
                  <a:txBody>
                    <a:bodyPr/>
                    <a:lstStyle/>
                    <a:p>
                      <a:pPr algn="l" rtl="0" fontAlgn="ctr"/>
                      <a:r>
                        <a:rPr lang="en-US" sz="800" b="0" i="0" u="none" strike="noStrike" dirty="0">
                          <a:solidFill>
                            <a:srgbClr val="000000"/>
                          </a:solidFill>
                          <a:effectLst/>
                          <a:latin typeface="NeueHaasGroteskText Std"/>
                        </a:rPr>
                        <a:t>Highlights in </a:t>
                      </a:r>
                      <a:r>
                        <a:rPr lang="en-US" sz="800" b="0" i="0" u="none" strike="noStrike" dirty="0">
                          <a:solidFill>
                            <a:srgbClr val="FF0000"/>
                          </a:solidFill>
                          <a:effectLst/>
                          <a:latin typeface="NeueHaasGroteskText Std"/>
                        </a:rPr>
                        <a:t>Red</a:t>
                      </a:r>
                      <a:r>
                        <a:rPr lang="en-US" sz="800" b="0" i="0" u="none" strike="noStrike" dirty="0">
                          <a:solidFill>
                            <a:srgbClr val="000000"/>
                          </a:solidFill>
                          <a:effectLst/>
                          <a:latin typeface="NeueHaasGroteskText Std"/>
                        </a:rPr>
                        <a:t> note New Changes</a:t>
                      </a:r>
                    </a:p>
                  </a:txBody>
                  <a:tcPr marL="9525" marR="9525" marT="9525" marB="0" anchor="ctr">
                    <a:lnL>
                      <a:noFill/>
                    </a:lnL>
                    <a:lnR>
                      <a:noFill/>
                    </a:lnR>
                    <a:lnT>
                      <a:noFill/>
                    </a:lnT>
                    <a:lnB>
                      <a:no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44541276"/>
                  </a:ext>
                </a:extLst>
              </a:tr>
            </a:tbl>
          </a:graphicData>
        </a:graphic>
      </p:graphicFrame>
      <p:sp>
        <p:nvSpPr>
          <p:cNvPr id="11266" name="AutoShape 2"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68" name="AutoShape 4"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72" name="AutoShape 8"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9" name="Rectangle 18"/>
          <p:cNvSpPr/>
          <p:nvPr/>
        </p:nvSpPr>
        <p:spPr>
          <a:xfrm>
            <a:off x="7220173" y="6379652"/>
            <a:ext cx="953238"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Arial" panose="020B0604020202020204" pitchFamily="34" charset="0"/>
                <a:ea typeface="+mn-ea"/>
                <a:cs typeface="+mn-cs"/>
              </a:rPr>
              <a:t> </a:t>
            </a:r>
            <a:r>
              <a:rPr kumimoji="0" lang="en-US" sz="1800" b="0" i="0" u="none" strike="noStrike" kern="1200" cap="none" spc="0" normalizeH="0" baseline="0" noProof="0" dirty="0">
                <a:ln>
                  <a:noFill/>
                </a:ln>
                <a:solidFill>
                  <a:srgbClr val="000000"/>
                </a:solidFill>
                <a:effectLst/>
                <a:uLnTx/>
                <a:uFillTx/>
                <a:latin typeface="NeueHaasGroteskText Std"/>
                <a:ea typeface="+mn-ea"/>
                <a:cs typeface="+mn-cs"/>
              </a:rPr>
              <a:t> </a:t>
            </a:r>
          </a:p>
        </p:txBody>
      </p:sp>
      <p:pic>
        <p:nvPicPr>
          <p:cNvPr id="13" name="Picture 2" descr="http://www.verizon.com/about/sites/default/files/styles/vzc_hero_slide/public/hero-slides/VZ_logo_850x640.jpg?itok=TLd1K7EO">
            <a:extLst>
              <a:ext uri="{FF2B5EF4-FFF2-40B4-BE49-F238E27FC236}">
                <a16:creationId xmlns:a16="http://schemas.microsoft.com/office/drawing/2014/main" id="{93CD5F46-D75D-434E-A8BD-BC9DFE1F1D62}"/>
              </a:ext>
            </a:extLst>
          </p:cNvPr>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3350221" y="939094"/>
            <a:ext cx="1387147" cy="341263"/>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4" descr="https://www.secureworldexpo.com/sites/secureworld/files/AT%26T%20Logo%20Image%20-%20Labeled%20for%20Reuse.png">
            <a:extLst>
              <a:ext uri="{FF2B5EF4-FFF2-40B4-BE49-F238E27FC236}">
                <a16:creationId xmlns:a16="http://schemas.microsoft.com/office/drawing/2014/main" id="{FFB51675-2830-4DF2-9E4A-655A43A5FEE7}"/>
              </a:ext>
            </a:extLst>
          </p:cNvPr>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25269" b="24225"/>
          <a:stretch/>
        </p:blipFill>
        <p:spPr bwMode="auto">
          <a:xfrm>
            <a:off x="5817567" y="802804"/>
            <a:ext cx="1143000" cy="577284"/>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19">
            <a:extLst>
              <a:ext uri="{FF2B5EF4-FFF2-40B4-BE49-F238E27FC236}">
                <a16:creationId xmlns:a16="http://schemas.microsoft.com/office/drawing/2014/main" id="{6C821FE0-4426-4BA3-AF79-4E5889639FB8}"/>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t="34835" b="46470"/>
          <a:stretch/>
        </p:blipFill>
        <p:spPr>
          <a:xfrm>
            <a:off x="7885268" y="928169"/>
            <a:ext cx="1463040" cy="273515"/>
          </a:xfrm>
          <a:prstGeom prst="rect">
            <a:avLst/>
          </a:prstGeom>
        </p:spPr>
      </p:pic>
      <p:pic>
        <p:nvPicPr>
          <p:cNvPr id="21" name="Picture 20">
            <a:extLst>
              <a:ext uri="{FF2B5EF4-FFF2-40B4-BE49-F238E27FC236}">
                <a16:creationId xmlns:a16="http://schemas.microsoft.com/office/drawing/2014/main" id="{4B968FF7-143F-4DAA-8241-5C0AA244D000}"/>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959252" y="904994"/>
            <a:ext cx="1122998" cy="372904"/>
          </a:xfrm>
          <a:prstGeom prst="rect">
            <a:avLst/>
          </a:prstGeom>
        </p:spPr>
      </p:pic>
      <p:graphicFrame>
        <p:nvGraphicFramePr>
          <p:cNvPr id="2" name="Table 1"/>
          <p:cNvGraphicFramePr>
            <a:graphicFrameLocks noGrp="1"/>
          </p:cNvGraphicFramePr>
          <p:nvPr/>
        </p:nvGraphicFramePr>
        <p:xfrm>
          <a:off x="594360" y="1371600"/>
          <a:ext cx="10954512" cy="976344"/>
        </p:xfrm>
        <a:graphic>
          <a:graphicData uri="http://schemas.openxmlformats.org/drawingml/2006/table">
            <a:tbl>
              <a:tblPr firstRow="1" bandRow="1">
                <a:tableStyleId>{5C22544A-7EE6-4342-B048-85BDC9FD1C3A}</a:tableStyleId>
              </a:tblPr>
              <a:tblGrid>
                <a:gridCol w="2286000"/>
                <a:gridCol w="2167128"/>
                <a:gridCol w="2167128"/>
                <a:gridCol w="2167128"/>
                <a:gridCol w="2167128"/>
              </a:tblGrid>
              <a:tr h="91440">
                <a:tc>
                  <a:txBody>
                    <a:bodyPr anchor="ctr"/>
                    <a:lstStyle/>
                    <a:p>
                      <a:pPr algn="ctr"/>
                      <a:r>
                        <a:rPr sz="1000" b="1">
                          <a:solidFill>
                            <a:srgbClr val="FFFFFF"/>
                          </a:solidFill>
                          <a:latin typeface="Ariel"/>
                        </a:rPr>
                        <a:t>Devices</a:t>
                      </a:r>
                    </a:p>
                  </a:txBody>
                  <a:tcPr>
                    <a:solidFill>
                      <a:srgbClr val="FF0000"/>
                    </a:solidFill>
                  </a:tcPr>
                </a:tc>
                <a:tc>
                  <a:txBody>
                    <a:bodyPr anchor="ctr"/>
                    <a:lstStyle/>
                    <a:p>
                      <a:pPr algn="ctr"/>
                      <a:r>
                        <a:rPr sz="1000" b="1">
                          <a:solidFill>
                            <a:srgbClr val="FFFFFF"/>
                          </a:solidFill>
                          <a:latin typeface="Ariel"/>
                        </a:rPr>
                        <a:t>Retail Price</a:t>
                      </a:r>
                    </a:p>
                  </a:txBody>
                  <a:tcPr>
                    <a:solidFill>
                      <a:srgbClr val="FF0000"/>
                    </a:solidFill>
                  </a:tcPr>
                </a:tc>
                <a:tc>
                  <a:txBody>
                    <a:bodyPr anchor="ctr"/>
                    <a:lstStyle/>
                    <a:p>
                      <a:pPr algn="ctr"/>
                      <a:r>
                        <a:rPr sz="1000" b="1">
                          <a:solidFill>
                            <a:srgbClr val="FFFFFF"/>
                          </a:solidFill>
                          <a:latin typeface="Ariel"/>
                        </a:rPr>
                        <a:t>Retail Price</a:t>
                      </a:r>
                    </a:p>
                  </a:txBody>
                  <a:tcPr>
                    <a:solidFill>
                      <a:srgbClr val="0070C0"/>
                    </a:solidFill>
                  </a:tcPr>
                </a:tc>
                <a:tc>
                  <a:txBody>
                    <a:bodyPr anchor="ctr"/>
                    <a:lstStyle/>
                    <a:p>
                      <a:pPr algn="ctr"/>
                      <a:r>
                        <a:rPr sz="1000" b="1">
                          <a:solidFill>
                            <a:srgbClr val="FFFFFF"/>
                          </a:solidFill>
                          <a:latin typeface="Ariel"/>
                        </a:rPr>
                        <a:t>Retail Price</a:t>
                      </a:r>
                    </a:p>
                  </a:txBody>
                  <a:tcPr>
                    <a:solidFill>
                      <a:srgbClr val="F46E37"/>
                    </a:solidFill>
                  </a:tcPr>
                </a:tc>
                <a:tc>
                  <a:txBody>
                    <a:bodyPr anchor="ctr"/>
                    <a:lstStyle/>
                    <a:p>
                      <a:pPr algn="ctr"/>
                      <a:r>
                        <a:rPr sz="1000" b="1">
                          <a:solidFill>
                            <a:srgbClr val="FFFFFF"/>
                          </a:solidFill>
                          <a:latin typeface="Ariel"/>
                        </a:rPr>
                        <a:t>Retail Price</a:t>
                      </a:r>
                    </a:p>
                  </a:txBody>
                  <a:tcPr>
                    <a:solidFill>
                      <a:srgbClr val="92D050"/>
                    </a:solidFill>
                  </a:tcPr>
                </a:tc>
              </a:tr>
              <a:tr h="29496">
                <a:tc>
                  <a:txBody>
                    <a:bodyPr/>
                    <a:lstStyle/>
                    <a:p>
                      <a:r>
                        <a:rPr>
                          <a:solidFill>
                            <a:srgbClr val="6D6E71"/>
                          </a:solidFill>
                          <a:latin typeface="Ariel"/>
                        </a:rPr>
                        <a:t>Galaxy S9</a:t>
                      </a:r>
                    </a:p>
                  </a:txBody>
                  <a:tcPr/>
                </a:tc>
                <a:tc>
                  <a:txBody>
                    <a:bodyPr/>
                    <a:lstStyle/>
                    <a:p>
                      <a:r>
                        <a:t> </a:t>
                      </a:r>
                    </a:p>
                  </a:txBody>
                  <a:tcPr>
                    <a:solidFill>
                      <a:srgbClr val="BFBFBF"/>
                    </a:solidFill>
                  </a:tcPr>
                </a:tc>
                <a:tc>
                  <a:txBody>
                    <a:bodyPr/>
                    <a:lstStyle/>
                    <a:p>
                      <a:r>
                        <a:t> </a:t>
                      </a:r>
                    </a:p>
                  </a:txBody>
                  <a:tcPr>
                    <a:solidFill>
                      <a:srgbClr val="BFBFBF"/>
                    </a:solidFill>
                  </a:tcPr>
                </a:tc>
                <a:tc>
                  <a:txBody>
                    <a:bodyPr/>
                    <a:lstStyle/>
                    <a:p>
                      <a:r>
                        <a:rPr b="1" sz="600">
                          <a:solidFill>
                            <a:srgbClr val="FF0000"/>
                          </a:solidFill>
                        </a:rPr>
                        <a:t>$699.00</a:t>
                      </a:r>
                    </a:p>
                  </a:txBody>
                  <a:tcPr>
                    <a:solidFill>
                      <a:srgbClr val="FDE5A1"/>
                    </a:solidFill>
                  </a:tcPr>
                </a:tc>
                <a:tc>
                  <a:txBody>
                    <a:bodyPr/>
                    <a:lstStyle/>
                    <a:p>
                      <a:r>
                        <a:rPr b="1" sz="600">
                          <a:solidFill>
                            <a:srgbClr val="FF0000"/>
                          </a:solidFill>
                        </a:rPr>
                        <a:t>$699.99</a:t>
                      </a:r>
                    </a:p>
                  </a:txBody>
                  <a:tcPr>
                    <a:solidFill>
                      <a:srgbClr val="CDEBDE"/>
                    </a:solidFill>
                  </a:tcPr>
                </a:tc>
              </a:tr>
              <a:tr h="29496">
                <a:tc>
                  <a:txBody>
                    <a:bodyPr/>
                    <a:lstStyle/>
                    <a:p>
                      <a:r>
                        <a:rPr>
                          <a:solidFill>
                            <a:srgbClr val="6D6E71"/>
                          </a:solidFill>
                          <a:latin typeface="Ariel"/>
                        </a:rPr>
                        <a:t>Galaxy J3 Prime </a:t>
                      </a:r>
                    </a:p>
                  </a:txBody>
                  <a:tcPr/>
                </a:tc>
                <a:tc>
                  <a:txBody>
                    <a:bodyPr/>
                    <a:lstStyle/>
                    <a:p>
                      <a:r>
                        <a:t> </a:t>
                      </a:r>
                    </a:p>
                  </a:txBody>
                  <a:tcPr>
                    <a:solidFill>
                      <a:srgbClr val="BFBFBF"/>
                    </a:solidFill>
                  </a:tcPr>
                </a:tc>
                <a:tc>
                  <a:txBody>
                    <a:bodyPr/>
                    <a:lstStyle/>
                    <a:p>
                      <a:r>
                        <a:t> </a:t>
                      </a:r>
                    </a:p>
                  </a:txBody>
                  <a:tcPr>
                    <a:solidFill>
                      <a:srgbClr val="BFBFBF"/>
                    </a:solidFill>
                  </a:tcPr>
                </a:tc>
                <a:tc>
                  <a:txBody>
                    <a:bodyPr/>
                    <a:lstStyle/>
                    <a:p>
                      <a:r>
                        <a:rPr b="1" sz="600">
                          <a:solidFill>
                            <a:srgbClr val="FF0000"/>
                          </a:solidFill>
                        </a:rPr>
                        <a:t>$59.00</a:t>
                      </a:r>
                    </a:p>
                  </a:txBody>
                  <a:tcPr>
                    <a:solidFill>
                      <a:srgbClr val="FDE5A1"/>
                    </a:solidFill>
                  </a:tcPr>
                </a:tc>
                <a:tc>
                  <a:txBody>
                    <a:bodyPr/>
                    <a:lstStyle/>
                    <a:p>
                      <a:r>
                        <a:t> </a:t>
                      </a:r>
                    </a:p>
                  </a:txBody>
                  <a:tcPr>
                    <a:solidFill>
                      <a:srgbClr val="BFBFBF"/>
                    </a:solidFill>
                  </a:tcPr>
                </a:tc>
              </a:tr>
              <a:tr h="29496">
                <a:tc>
                  <a:txBody>
                    <a:bodyPr/>
                    <a:lstStyle/>
                    <a:p>
                      <a:r>
                        <a:rPr>
                          <a:solidFill>
                            <a:srgbClr val="6D6E71"/>
                          </a:solidFill>
                          <a:latin typeface="Ariel"/>
                        </a:rPr>
                        <a:t>Galaxy J7 Prime </a:t>
                      </a:r>
                    </a:p>
                  </a:txBody>
                  <a:tcPr/>
                </a:tc>
                <a:tc>
                  <a:txBody>
                    <a:bodyPr/>
                    <a:lstStyle/>
                    <a:p>
                      <a:r>
                        <a:t> </a:t>
                      </a:r>
                    </a:p>
                  </a:txBody>
                  <a:tcPr>
                    <a:solidFill>
                      <a:srgbClr val="BFBFBF"/>
                    </a:solidFill>
                  </a:tcPr>
                </a:tc>
                <a:tc>
                  <a:txBody>
                    <a:bodyPr/>
                    <a:lstStyle/>
                    <a:p>
                      <a:r>
                        <a:t> </a:t>
                      </a:r>
                    </a:p>
                  </a:txBody>
                  <a:tcPr>
                    <a:solidFill>
                      <a:srgbClr val="BFBFBF"/>
                    </a:solidFill>
                  </a:tcPr>
                </a:tc>
                <a:tc>
                  <a:txBody>
                    <a:bodyPr/>
                    <a:lstStyle/>
                    <a:p>
                      <a:r>
                        <a:rPr b="1" sz="600">
                          <a:solidFill>
                            <a:srgbClr val="FF0000"/>
                          </a:solidFill>
                        </a:rPr>
                        <a:t>$149.00</a:t>
                      </a:r>
                    </a:p>
                  </a:txBody>
                  <a:tcPr>
                    <a:solidFill>
                      <a:srgbClr val="FDE5A1"/>
                    </a:solidFill>
                  </a:tcPr>
                </a:tc>
                <a:tc>
                  <a:txBody>
                    <a:bodyPr/>
                    <a:lstStyle/>
                    <a:p>
                      <a:r>
                        <a:t> </a:t>
                      </a:r>
                    </a:p>
                  </a:txBody>
                  <a:tcPr>
                    <a:solidFill>
                      <a:srgbClr val="BFBFBF"/>
                    </a:solidFill>
                  </a:tcPr>
                </a:tc>
              </a:tr>
              <a:tr h="29496">
                <a:tc>
                  <a:txBody>
                    <a:bodyPr/>
                    <a:lstStyle/>
                    <a:p>
                      <a:r>
                        <a:rPr>
                          <a:solidFill>
                            <a:srgbClr val="6D6E71"/>
                          </a:solidFill>
                          <a:latin typeface="Ariel"/>
                        </a:rPr>
                        <a:t>iPhone X  </a:t>
                      </a:r>
                    </a:p>
                  </a:txBody>
                  <a:tcPr/>
                </a:tc>
                <a:tc>
                  <a:txBody>
                    <a:bodyPr/>
                    <a:lstStyle/>
                    <a:p>
                      <a:r>
                        <a:t> </a:t>
                      </a:r>
                    </a:p>
                  </a:txBody>
                  <a:tcPr>
                    <a:solidFill>
                      <a:srgbClr val="BFBFBF"/>
                    </a:solidFill>
                  </a:tcPr>
                </a:tc>
                <a:tc>
                  <a:txBody>
                    <a:bodyPr/>
                    <a:lstStyle/>
                    <a:p>
                      <a:r>
                        <a:t> </a:t>
                      </a:r>
                    </a:p>
                  </a:txBody>
                  <a:tcPr>
                    <a:solidFill>
                      <a:srgbClr val="BFBFBF"/>
                    </a:solidFill>
                  </a:tcPr>
                </a:tc>
                <a:tc>
                  <a:txBody>
                    <a:bodyPr/>
                    <a:lstStyle/>
                    <a:p>
                      <a:r>
                        <a:rPr b="1" sz="600">
                          <a:solidFill>
                            <a:srgbClr val="6D6E71"/>
                          </a:solidFill>
                        </a:rPr>
                        <a:t>$999.00</a:t>
                      </a:r>
                    </a:p>
                  </a:txBody>
                  <a:tcPr>
                    <a:solidFill>
                      <a:srgbClr val="FDE5A1"/>
                    </a:solidFill>
                  </a:tcPr>
                </a:tc>
                <a:tc>
                  <a:txBody>
                    <a:bodyPr/>
                    <a:lstStyle/>
                    <a:p>
                      <a:r>
                        <a:t> </a:t>
                      </a:r>
                    </a:p>
                  </a:txBody>
                  <a:tcPr>
                    <a:solidFill>
                      <a:srgbClr val="BFBFBF"/>
                    </a:solidFill>
                  </a:tcPr>
                </a:tc>
              </a:tr>
              <a:tr h="29496">
                <a:tc>
                  <a:txBody>
                    <a:bodyPr/>
                    <a:lstStyle/>
                    <a:p>
                      <a:r>
                        <a:rPr>
                          <a:solidFill>
                            <a:srgbClr val="6D6E71"/>
                          </a:solidFill>
                          <a:latin typeface="Ariel"/>
                        </a:rPr>
                        <a:t>iPhone SE  </a:t>
                      </a:r>
                    </a:p>
                  </a:txBody>
                  <a:tcPr/>
                </a:tc>
                <a:tc>
                  <a:txBody>
                    <a:bodyPr/>
                    <a:lstStyle/>
                    <a:p>
                      <a:r>
                        <a:t> </a:t>
                      </a:r>
                    </a:p>
                  </a:txBody>
                  <a:tcPr>
                    <a:solidFill>
                      <a:srgbClr val="BFBFBF"/>
                    </a:solidFill>
                  </a:tcPr>
                </a:tc>
                <a:tc>
                  <a:txBody>
                    <a:bodyPr/>
                    <a:lstStyle/>
                    <a:p>
                      <a:r>
                        <a:t> </a:t>
                      </a:r>
                    </a:p>
                  </a:txBody>
                  <a:tcPr>
                    <a:solidFill>
                      <a:srgbClr val="BFBFBF"/>
                    </a:solidFill>
                  </a:tcPr>
                </a:tc>
                <a:tc>
                  <a:txBody>
                    <a:bodyPr/>
                    <a:lstStyle/>
                    <a:p>
                      <a:r>
                        <a:rPr b="1" sz="600">
                          <a:solidFill>
                            <a:srgbClr val="6D6E71"/>
                          </a:solidFill>
                        </a:rPr>
                        <a:t>$299.00</a:t>
                      </a:r>
                    </a:p>
                  </a:txBody>
                  <a:tcPr>
                    <a:solidFill>
                      <a:srgbClr val="FDE5A1"/>
                    </a:solidFill>
                  </a:tcPr>
                </a:tc>
                <a:tc>
                  <a:txBody>
                    <a:bodyPr/>
                    <a:lstStyle/>
                    <a:p>
                      <a:r>
                        <a:t> </a:t>
                      </a:r>
                    </a:p>
                  </a:txBody>
                  <a:tcPr>
                    <a:solidFill>
                      <a:srgbClr val="BFBFBF"/>
                    </a:solidFill>
                  </a:tcPr>
                </a:tc>
              </a:tr>
              <a:tr h="29496">
                <a:tc>
                  <a:txBody>
                    <a:bodyPr/>
                    <a:lstStyle/>
                    <a:p>
                      <a:r>
                        <a:rPr>
                          <a:solidFill>
                            <a:srgbClr val="6D6E71"/>
                          </a:solidFill>
                          <a:latin typeface="Ariel"/>
                        </a:rPr>
                        <a:t>Galaxy J3 Prime</a:t>
                      </a:r>
                    </a:p>
                  </a:txBody>
                  <a:tcPr/>
                </a:tc>
                <a:tc>
                  <a:txBody>
                    <a:bodyPr/>
                    <a:lstStyle/>
                    <a:p>
                      <a:r>
                        <a:t> </a:t>
                      </a:r>
                    </a:p>
                  </a:txBody>
                  <a:tcPr>
                    <a:solidFill>
                      <a:srgbClr val="BFBFBF"/>
                    </a:solidFill>
                  </a:tcPr>
                </a:tc>
                <a:tc>
                  <a:txBody>
                    <a:bodyPr/>
                    <a:lstStyle/>
                    <a:p>
                      <a:r>
                        <a:t> </a:t>
                      </a:r>
                    </a:p>
                  </a:txBody>
                  <a:tcPr>
                    <a:solidFill>
                      <a:srgbClr val="BFBFBF"/>
                    </a:solidFill>
                  </a:tcPr>
                </a:tc>
                <a:tc>
                  <a:txBody>
                    <a:bodyPr/>
                    <a:lstStyle/>
                    <a:p>
                      <a:r>
                        <a:rPr b="1" sz="600">
                          <a:solidFill>
                            <a:srgbClr val="FF0000"/>
                          </a:solidFill>
                        </a:rPr>
                        <a:t>$59.00</a:t>
                      </a:r>
                    </a:p>
                  </a:txBody>
                  <a:tcPr>
                    <a:solidFill>
                      <a:srgbClr val="FDE5A1"/>
                    </a:solidFill>
                  </a:tcPr>
                </a:tc>
                <a:tc>
                  <a:txBody>
                    <a:bodyPr/>
                    <a:lstStyle/>
                    <a:p>
                      <a:r>
                        <a:t> </a:t>
                      </a:r>
                    </a:p>
                  </a:txBody>
                  <a:tcPr>
                    <a:solidFill>
                      <a:srgbClr val="BFBFBF"/>
                    </a:solidFill>
                  </a:tcPr>
                </a:tc>
              </a:tr>
              <a:tr h="29496">
                <a:tc>
                  <a:txBody>
                    <a:bodyPr/>
                    <a:lstStyle/>
                    <a:p>
                      <a:r>
                        <a:rPr>
                          <a:solidFill>
                            <a:srgbClr val="6D6E71"/>
                          </a:solidFill>
                          <a:latin typeface="Ariel"/>
                        </a:rPr>
                        <a:t>iPhone 8  </a:t>
                      </a:r>
                    </a:p>
                  </a:txBody>
                  <a:tcPr/>
                </a:tc>
                <a:tc>
                  <a:txBody>
                    <a:bodyPr/>
                    <a:lstStyle/>
                    <a:p>
                      <a:r>
                        <a:t> </a:t>
                      </a:r>
                    </a:p>
                  </a:txBody>
                  <a:tcPr>
                    <a:solidFill>
                      <a:srgbClr val="BFBFBF"/>
                    </a:solidFill>
                  </a:tcPr>
                </a:tc>
                <a:tc>
                  <a:txBody>
                    <a:bodyPr/>
                    <a:lstStyle/>
                    <a:p>
                      <a:r>
                        <a:t> </a:t>
                      </a:r>
                    </a:p>
                  </a:txBody>
                  <a:tcPr>
                    <a:solidFill>
                      <a:srgbClr val="BFBFBF"/>
                    </a:solidFill>
                  </a:tcPr>
                </a:tc>
                <a:tc>
                  <a:txBody>
                    <a:bodyPr/>
                    <a:lstStyle/>
                    <a:p>
                      <a:r>
                        <a:rPr b="1" sz="600">
                          <a:solidFill>
                            <a:srgbClr val="6D6E71"/>
                          </a:solidFill>
                        </a:rPr>
                        <a:t>$699.00</a:t>
                      </a:r>
                    </a:p>
                  </a:txBody>
                  <a:tcPr>
                    <a:solidFill>
                      <a:srgbClr val="FDE5A1"/>
                    </a:solidFill>
                  </a:tcPr>
                </a:tc>
                <a:tc>
                  <a:txBody>
                    <a:bodyPr/>
                    <a:lstStyle/>
                    <a:p>
                      <a:r>
                        <a:t> </a:t>
                      </a:r>
                    </a:p>
                  </a:txBody>
                  <a:tcPr>
                    <a:solidFill>
                      <a:srgbClr val="BFBFBF"/>
                    </a:solidFill>
                  </a:tcPr>
                </a:tc>
              </a:tr>
              <a:tr h="29496">
                <a:tc>
                  <a:txBody>
                    <a:bodyPr/>
                    <a:lstStyle/>
                    <a:p>
                      <a:r>
                        <a:rPr>
                          <a:solidFill>
                            <a:srgbClr val="6D6E71"/>
                          </a:solidFill>
                          <a:latin typeface="Ariel"/>
                        </a:rPr>
                        <a:t>iPhone 8 Plus  </a:t>
                      </a:r>
                    </a:p>
                  </a:txBody>
                  <a:tcPr/>
                </a:tc>
                <a:tc>
                  <a:txBody>
                    <a:bodyPr/>
                    <a:lstStyle/>
                    <a:p>
                      <a:r>
                        <a:t> </a:t>
                      </a:r>
                    </a:p>
                  </a:txBody>
                  <a:tcPr>
                    <a:solidFill>
                      <a:srgbClr val="BFBFBF"/>
                    </a:solidFill>
                  </a:tcPr>
                </a:tc>
                <a:tc>
                  <a:txBody>
                    <a:bodyPr/>
                    <a:lstStyle/>
                    <a:p>
                      <a:r>
                        <a:t> </a:t>
                      </a:r>
                    </a:p>
                  </a:txBody>
                  <a:tcPr>
                    <a:solidFill>
                      <a:srgbClr val="BFBFBF"/>
                    </a:solidFill>
                  </a:tcPr>
                </a:tc>
                <a:tc>
                  <a:txBody>
                    <a:bodyPr/>
                    <a:lstStyle/>
                    <a:p>
                      <a:r>
                        <a:rPr b="1" sz="600">
                          <a:solidFill>
                            <a:srgbClr val="6D6E71"/>
                          </a:solidFill>
                        </a:rPr>
                        <a:t>$799.00</a:t>
                      </a:r>
                    </a:p>
                  </a:txBody>
                  <a:tcPr>
                    <a:solidFill>
                      <a:srgbClr val="FDE5A1"/>
                    </a:solidFill>
                  </a:tcPr>
                </a:tc>
                <a:tc>
                  <a:txBody>
                    <a:bodyPr/>
                    <a:lstStyle/>
                    <a:p>
                      <a:r>
                        <a:t> </a:t>
                      </a:r>
                    </a:p>
                  </a:txBody>
                  <a:tcPr>
                    <a:solidFill>
                      <a:srgbClr val="BFBFBF"/>
                    </a:solidFill>
                  </a:tcPr>
                </a:tc>
              </a:tr>
              <a:tr h="29496">
                <a:tc>
                  <a:txBody>
                    <a:bodyPr/>
                    <a:lstStyle/>
                    <a:p>
                      <a:r>
                        <a:rPr>
                          <a:solidFill>
                            <a:srgbClr val="6D6E71"/>
                          </a:solidFill>
                          <a:latin typeface="Ariel"/>
                        </a:rPr>
                        <a:t>Galaxy J7 Prime</a:t>
                      </a:r>
                    </a:p>
                  </a:txBody>
                  <a:tcPr/>
                </a:tc>
                <a:tc>
                  <a:txBody>
                    <a:bodyPr/>
                    <a:lstStyle/>
                    <a:p>
                      <a:r>
                        <a:t> </a:t>
                      </a:r>
                    </a:p>
                  </a:txBody>
                  <a:tcPr>
                    <a:solidFill>
                      <a:srgbClr val="BFBFBF"/>
                    </a:solidFill>
                  </a:tcPr>
                </a:tc>
                <a:tc>
                  <a:txBody>
                    <a:bodyPr/>
                    <a:lstStyle/>
                    <a:p>
                      <a:r>
                        <a:t> </a:t>
                      </a:r>
                    </a:p>
                  </a:txBody>
                  <a:tcPr>
                    <a:solidFill>
                      <a:srgbClr val="BFBFBF"/>
                    </a:solidFill>
                  </a:tcPr>
                </a:tc>
                <a:tc>
                  <a:txBody>
                    <a:bodyPr/>
                    <a:lstStyle/>
                    <a:p>
                      <a:r>
                        <a:rPr b="1" sz="600">
                          <a:solidFill>
                            <a:srgbClr val="FF0000"/>
                          </a:solidFill>
                        </a:rPr>
                        <a:t>$119.00</a:t>
                      </a:r>
                    </a:p>
                  </a:txBody>
                  <a:tcPr>
                    <a:solidFill>
                      <a:srgbClr val="FDE5A1"/>
                    </a:solidFill>
                  </a:tcPr>
                </a:tc>
                <a:tc>
                  <a:txBody>
                    <a:bodyPr/>
                    <a:lstStyle/>
                    <a:p>
                      <a:r>
                        <a:t> </a:t>
                      </a:r>
                    </a:p>
                  </a:txBody>
                  <a:tcPr>
                    <a:solidFill>
                      <a:srgbClr val="BFBFBF"/>
                    </a:solidFill>
                  </a:tcPr>
                </a:tc>
              </a:tr>
              <a:tr h="29496">
                <a:tc>
                  <a:txBody>
                    <a:bodyPr/>
                    <a:lstStyle/>
                    <a:p>
                      <a:r>
                        <a:rPr>
                          <a:solidFill>
                            <a:srgbClr val="6D6E71"/>
                          </a:solidFill>
                          <a:latin typeface="Ariel"/>
                        </a:rPr>
                        <a:t>iPhone 7 Plus  </a:t>
                      </a:r>
                    </a:p>
                  </a:txBody>
                  <a:tcPr/>
                </a:tc>
                <a:tc>
                  <a:txBody>
                    <a:bodyPr/>
                    <a:lstStyle/>
                    <a:p>
                      <a:r>
                        <a:t> </a:t>
                      </a:r>
                    </a:p>
                  </a:txBody>
                  <a:tcPr>
                    <a:solidFill>
                      <a:srgbClr val="BFBFBF"/>
                    </a:solidFill>
                  </a:tcPr>
                </a:tc>
                <a:tc>
                  <a:txBody>
                    <a:bodyPr/>
                    <a:lstStyle/>
                    <a:p>
                      <a:r>
                        <a:t> </a:t>
                      </a:r>
                    </a:p>
                  </a:txBody>
                  <a:tcPr>
                    <a:solidFill>
                      <a:srgbClr val="BFBFBF"/>
                    </a:solidFill>
                  </a:tcPr>
                </a:tc>
                <a:tc>
                  <a:txBody>
                    <a:bodyPr/>
                    <a:lstStyle/>
                    <a:p>
                      <a:r>
                        <a:rPr b="1" sz="600">
                          <a:solidFill>
                            <a:srgbClr val="6D6E71"/>
                          </a:solidFill>
                        </a:rPr>
                        <a:t>$769.00</a:t>
                      </a:r>
                    </a:p>
                  </a:txBody>
                  <a:tcPr>
                    <a:solidFill>
                      <a:srgbClr val="FDE5A1"/>
                    </a:solidFill>
                  </a:tcPr>
                </a:tc>
                <a:tc>
                  <a:txBody>
                    <a:bodyPr/>
                    <a:lstStyle/>
                    <a:p>
                      <a:r>
                        <a:t> </a:t>
                      </a:r>
                    </a:p>
                  </a:txBody>
                  <a:tcPr>
                    <a:solidFill>
                      <a:srgbClr val="BFBFBF"/>
                    </a:solidFill>
                  </a:tcPr>
                </a:tc>
              </a:tr>
              <a:tr h="29496">
                <a:tc>
                  <a:txBody>
                    <a:bodyPr/>
                    <a:lstStyle/>
                    <a:p>
                      <a:r>
                        <a:rPr>
                          <a:solidFill>
                            <a:srgbClr val="6D6E71"/>
                          </a:solidFill>
                          <a:latin typeface="Ariel"/>
                        </a:rPr>
                        <a:t>iPhone 7  </a:t>
                      </a:r>
                    </a:p>
                  </a:txBody>
                  <a:tcPr/>
                </a:tc>
                <a:tc>
                  <a:txBody>
                    <a:bodyPr/>
                    <a:lstStyle/>
                    <a:p>
                      <a:r>
                        <a:t> </a:t>
                      </a:r>
                    </a:p>
                  </a:txBody>
                  <a:tcPr>
                    <a:solidFill>
                      <a:srgbClr val="BFBFBF"/>
                    </a:solidFill>
                  </a:tcPr>
                </a:tc>
                <a:tc>
                  <a:txBody>
                    <a:bodyPr/>
                    <a:lstStyle/>
                    <a:p>
                      <a:r>
                        <a:t> </a:t>
                      </a:r>
                    </a:p>
                  </a:txBody>
                  <a:tcPr>
                    <a:solidFill>
                      <a:srgbClr val="BFBFBF"/>
                    </a:solidFill>
                  </a:tcPr>
                </a:tc>
                <a:tc>
                  <a:txBody>
                    <a:bodyPr/>
                    <a:lstStyle/>
                    <a:p>
                      <a:r>
                        <a:rPr b="1" sz="600">
                          <a:solidFill>
                            <a:srgbClr val="6D6E71"/>
                          </a:solidFill>
                        </a:rPr>
                        <a:t>$649.00</a:t>
                      </a:r>
                    </a:p>
                  </a:txBody>
                  <a:tcPr>
                    <a:solidFill>
                      <a:srgbClr val="FDE5A1"/>
                    </a:solidFill>
                  </a:tcPr>
                </a:tc>
                <a:tc>
                  <a:txBody>
                    <a:bodyPr/>
                    <a:lstStyle/>
                    <a:p>
                      <a:r>
                        <a:t> </a:t>
                      </a:r>
                    </a:p>
                  </a:txBody>
                  <a:tcPr>
                    <a:solidFill>
                      <a:srgbClr val="BFBFBF"/>
                    </a:solidFill>
                  </a:tcPr>
                </a:tc>
              </a:tr>
              <a:tr h="29496">
                <a:tc>
                  <a:txBody>
                    <a:bodyPr/>
                    <a:lstStyle/>
                    <a:p>
                      <a:r>
                        <a:rPr>
                          <a:solidFill>
                            <a:srgbClr val="6D6E71"/>
                          </a:solidFill>
                          <a:latin typeface="Ariel"/>
                        </a:rPr>
                        <a:t>iPhone 7 32GB </a:t>
                      </a:r>
                    </a:p>
                  </a:txBody>
                  <a:tcPr/>
                </a:tc>
                <a:tc>
                  <a:txBody>
                    <a:bodyPr/>
                    <a:lstStyle/>
                    <a:p>
                      <a:r>
                        <a:t> </a:t>
                      </a:r>
                    </a:p>
                  </a:txBody>
                  <a:tcPr>
                    <a:solidFill>
                      <a:srgbClr val="BFBFBF"/>
                    </a:solidFill>
                  </a:tcPr>
                </a:tc>
                <a:tc>
                  <a:txBody>
                    <a:bodyPr/>
                    <a:lstStyle/>
                    <a:p>
                      <a:r>
                        <a:t> </a:t>
                      </a:r>
                    </a:p>
                  </a:txBody>
                  <a:tcPr>
                    <a:solidFill>
                      <a:srgbClr val="BFBFBF"/>
                    </a:solidFill>
                  </a:tcPr>
                </a:tc>
                <a:tc>
                  <a:txBody>
                    <a:bodyPr/>
                    <a:lstStyle/>
                    <a:p>
                      <a:r>
                        <a:rPr b="1" sz="600">
                          <a:solidFill>
                            <a:srgbClr val="FF0000"/>
                          </a:solidFill>
                        </a:rPr>
                        <a:t>$549.00</a:t>
                      </a:r>
                    </a:p>
                  </a:txBody>
                  <a:tcPr>
                    <a:solidFill>
                      <a:srgbClr val="FDE5A1"/>
                    </a:solidFill>
                  </a:tcPr>
                </a:tc>
                <a:tc>
                  <a:txBody>
                    <a:bodyPr/>
                    <a:lstStyle/>
                    <a:p>
                      <a:r>
                        <a:t> </a:t>
                      </a:r>
                    </a:p>
                  </a:txBody>
                  <a:tcPr>
                    <a:solidFill>
                      <a:srgbClr val="BFBFBF"/>
                    </a:solidFill>
                  </a:tcPr>
                </a:tc>
              </a:tr>
              <a:tr h="29496">
                <a:tc>
                  <a:txBody>
                    <a:bodyPr/>
                    <a:lstStyle/>
                    <a:p>
                      <a:r>
                        <a:rPr>
                          <a:solidFill>
                            <a:srgbClr val="6D6E71"/>
                          </a:solidFill>
                          <a:latin typeface="Ariel"/>
                        </a:rPr>
                        <a:t>iPhone 6s  </a:t>
                      </a:r>
                    </a:p>
                  </a:txBody>
                  <a:tcPr/>
                </a:tc>
                <a:tc>
                  <a:txBody>
                    <a:bodyPr/>
                    <a:lstStyle/>
                    <a:p>
                      <a:r>
                        <a:t> </a:t>
                      </a:r>
                    </a:p>
                  </a:txBody>
                  <a:tcPr>
                    <a:solidFill>
                      <a:srgbClr val="BFBFBF"/>
                    </a:solidFill>
                  </a:tcPr>
                </a:tc>
                <a:tc>
                  <a:txBody>
                    <a:bodyPr/>
                    <a:lstStyle/>
                    <a:p>
                      <a:r>
                        <a:t> </a:t>
                      </a:r>
                    </a:p>
                  </a:txBody>
                  <a:tcPr>
                    <a:solidFill>
                      <a:srgbClr val="BFBFBF"/>
                    </a:solidFill>
                  </a:tcPr>
                </a:tc>
                <a:tc>
                  <a:txBody>
                    <a:bodyPr/>
                    <a:lstStyle/>
                    <a:p>
                      <a:r>
                        <a:rPr b="1" sz="600">
                          <a:solidFill>
                            <a:srgbClr val="FF0000"/>
                          </a:solidFill>
                        </a:rPr>
                        <a:t>$399.00</a:t>
                      </a:r>
                    </a:p>
                  </a:txBody>
                  <a:tcPr>
                    <a:solidFill>
                      <a:srgbClr val="FDE5A1"/>
                    </a:solidFill>
                  </a:tcPr>
                </a:tc>
                <a:tc>
                  <a:txBody>
                    <a:bodyPr/>
                    <a:lstStyle/>
                    <a:p>
                      <a:r>
                        <a:t> </a:t>
                      </a:r>
                    </a:p>
                  </a:txBody>
                  <a:tcPr>
                    <a:solidFill>
                      <a:srgbClr val="BFBFBF"/>
                    </a:solidFill>
                  </a:tcPr>
                </a:tc>
              </a:tr>
              <a:tr h="29496">
                <a:tc>
                  <a:txBody>
                    <a:bodyPr/>
                    <a:lstStyle/>
                    <a:p>
                      <a:r>
                        <a:rPr>
                          <a:solidFill>
                            <a:srgbClr val="6D6E71"/>
                          </a:solidFill>
                          <a:latin typeface="Ariel"/>
                        </a:rPr>
                        <a:t>iPhone 7 32GB</a:t>
                      </a:r>
                    </a:p>
                  </a:txBody>
                  <a:tcPr/>
                </a:tc>
                <a:tc>
                  <a:txBody>
                    <a:bodyPr/>
                    <a:lstStyle/>
                    <a:p>
                      <a:r>
                        <a:t> </a:t>
                      </a:r>
                    </a:p>
                  </a:txBody>
                  <a:tcPr>
                    <a:solidFill>
                      <a:srgbClr val="BFBFBF"/>
                    </a:solidFill>
                  </a:tcPr>
                </a:tc>
                <a:tc>
                  <a:txBody>
                    <a:bodyPr/>
                    <a:lstStyle/>
                    <a:p>
                      <a:r>
                        <a:t> </a:t>
                      </a:r>
                    </a:p>
                  </a:txBody>
                  <a:tcPr>
                    <a:solidFill>
                      <a:srgbClr val="BFBFBF"/>
                    </a:solidFill>
                  </a:tcPr>
                </a:tc>
                <a:tc>
                  <a:txBody>
                    <a:bodyPr/>
                    <a:lstStyle/>
                    <a:p>
                      <a:r>
                        <a:t> </a:t>
                      </a:r>
                    </a:p>
                  </a:txBody>
                  <a:tcPr>
                    <a:solidFill>
                      <a:srgbClr val="BFBFBF"/>
                    </a:solidFill>
                  </a:tcPr>
                </a:tc>
                <a:tc>
                  <a:txBody>
                    <a:bodyPr/>
                    <a:lstStyle/>
                    <a:p>
                      <a:r>
                        <a:rPr b="1" sz="600">
                          <a:solidFill>
                            <a:srgbClr val="6D6E71"/>
                          </a:solidFill>
                        </a:rPr>
                        <a:t>$549.99</a:t>
                      </a:r>
                    </a:p>
                  </a:txBody>
                  <a:tcPr>
                    <a:solidFill>
                      <a:srgbClr val="CDEBDE"/>
                    </a:solidFill>
                  </a:tcPr>
                </a:tc>
              </a:tr>
              <a:tr h="29496">
                <a:tc>
                  <a:txBody>
                    <a:bodyPr/>
                    <a:lstStyle/>
                    <a:p>
                      <a:r>
                        <a:rPr>
                          <a:solidFill>
                            <a:srgbClr val="6D6E71"/>
                          </a:solidFill>
                          <a:latin typeface="Ariel"/>
                        </a:rPr>
                        <a:t>iPhone 7 Plus 32GB</a:t>
                      </a:r>
                    </a:p>
                  </a:txBody>
                  <a:tcPr/>
                </a:tc>
                <a:tc>
                  <a:txBody>
                    <a:bodyPr/>
                    <a:lstStyle/>
                    <a:p>
                      <a:r>
                        <a:t> </a:t>
                      </a:r>
                    </a:p>
                  </a:txBody>
                  <a:tcPr>
                    <a:solidFill>
                      <a:srgbClr val="BFBFBF"/>
                    </a:solidFill>
                  </a:tcPr>
                </a:tc>
                <a:tc>
                  <a:txBody>
                    <a:bodyPr/>
                    <a:lstStyle/>
                    <a:p>
                      <a:r>
                        <a:t> </a:t>
                      </a:r>
                    </a:p>
                  </a:txBody>
                  <a:tcPr>
                    <a:solidFill>
                      <a:srgbClr val="BFBFBF"/>
                    </a:solidFill>
                  </a:tcPr>
                </a:tc>
                <a:tc>
                  <a:txBody>
                    <a:bodyPr/>
                    <a:lstStyle/>
                    <a:p>
                      <a:r>
                        <a:t> </a:t>
                      </a:r>
                    </a:p>
                  </a:txBody>
                  <a:tcPr>
                    <a:solidFill>
                      <a:srgbClr val="BFBFBF"/>
                    </a:solidFill>
                  </a:tcPr>
                </a:tc>
                <a:tc>
                  <a:txBody>
                    <a:bodyPr/>
                    <a:lstStyle/>
                    <a:p>
                      <a:r>
                        <a:rPr b="1" sz="600">
                          <a:solidFill>
                            <a:srgbClr val="6D6E71"/>
                          </a:solidFill>
                        </a:rPr>
                        <a:t>$669.99</a:t>
                      </a:r>
                    </a:p>
                  </a:txBody>
                  <a:tcPr>
                    <a:solidFill>
                      <a:srgbClr val="CDEBDE"/>
                    </a:solidFill>
                  </a:tcPr>
                </a:tc>
              </a:tr>
              <a:tr h="29496">
                <a:tc>
                  <a:txBody>
                    <a:bodyPr/>
                    <a:lstStyle/>
                    <a:p>
                      <a:r>
                        <a:rPr>
                          <a:solidFill>
                            <a:srgbClr val="6D6E71"/>
                          </a:solidFill>
                          <a:latin typeface="Ariel"/>
                        </a:rPr>
                        <a:t>iPhone 8 64GB</a:t>
                      </a:r>
                    </a:p>
                  </a:txBody>
                  <a:tcPr/>
                </a:tc>
                <a:tc>
                  <a:txBody>
                    <a:bodyPr/>
                    <a:lstStyle/>
                    <a:p>
                      <a:r>
                        <a:t> </a:t>
                      </a:r>
                    </a:p>
                  </a:txBody>
                  <a:tcPr>
                    <a:solidFill>
                      <a:srgbClr val="BFBFBF"/>
                    </a:solidFill>
                  </a:tcPr>
                </a:tc>
                <a:tc>
                  <a:txBody>
                    <a:bodyPr/>
                    <a:lstStyle/>
                    <a:p>
                      <a:r>
                        <a:t> </a:t>
                      </a:r>
                    </a:p>
                  </a:txBody>
                  <a:tcPr>
                    <a:solidFill>
                      <a:srgbClr val="BFBFBF"/>
                    </a:solidFill>
                  </a:tcPr>
                </a:tc>
                <a:tc>
                  <a:txBody>
                    <a:bodyPr/>
                    <a:lstStyle/>
                    <a:p>
                      <a:r>
                        <a:t> </a:t>
                      </a:r>
                    </a:p>
                  </a:txBody>
                  <a:tcPr>
                    <a:solidFill>
                      <a:srgbClr val="BFBFBF"/>
                    </a:solidFill>
                  </a:tcPr>
                </a:tc>
                <a:tc>
                  <a:txBody>
                    <a:bodyPr/>
                    <a:lstStyle/>
                    <a:p>
                      <a:r>
                        <a:rPr b="1" sz="600">
                          <a:solidFill>
                            <a:srgbClr val="6D6E71"/>
                          </a:solidFill>
                        </a:rPr>
                        <a:t>$699.99</a:t>
                      </a:r>
                    </a:p>
                  </a:txBody>
                  <a:tcPr>
                    <a:solidFill>
                      <a:srgbClr val="CDEBDE"/>
                    </a:solidFill>
                  </a:tcPr>
                </a:tc>
              </a:tr>
              <a:tr h="29496">
                <a:tc>
                  <a:txBody>
                    <a:bodyPr/>
                    <a:lstStyle/>
                    <a:p>
                      <a:r>
                        <a:rPr>
                          <a:solidFill>
                            <a:srgbClr val="6D6E71"/>
                          </a:solidFill>
                          <a:latin typeface="Ariel"/>
                        </a:rPr>
                        <a:t>iPhone 8 256GB</a:t>
                      </a:r>
                    </a:p>
                  </a:txBody>
                  <a:tcPr/>
                </a:tc>
                <a:tc>
                  <a:txBody>
                    <a:bodyPr/>
                    <a:lstStyle/>
                    <a:p>
                      <a:r>
                        <a:t> </a:t>
                      </a:r>
                    </a:p>
                  </a:txBody>
                  <a:tcPr>
                    <a:solidFill>
                      <a:srgbClr val="BFBFBF"/>
                    </a:solidFill>
                  </a:tcPr>
                </a:tc>
                <a:tc>
                  <a:txBody>
                    <a:bodyPr/>
                    <a:lstStyle/>
                    <a:p>
                      <a:r>
                        <a:t> </a:t>
                      </a:r>
                    </a:p>
                  </a:txBody>
                  <a:tcPr>
                    <a:solidFill>
                      <a:srgbClr val="BFBFBF"/>
                    </a:solidFill>
                  </a:tcPr>
                </a:tc>
                <a:tc>
                  <a:txBody>
                    <a:bodyPr/>
                    <a:lstStyle/>
                    <a:p>
                      <a:r>
                        <a:t> </a:t>
                      </a:r>
                    </a:p>
                  </a:txBody>
                  <a:tcPr>
                    <a:solidFill>
                      <a:srgbClr val="BFBFBF"/>
                    </a:solidFill>
                  </a:tcPr>
                </a:tc>
                <a:tc>
                  <a:txBody>
                    <a:bodyPr/>
                    <a:lstStyle/>
                    <a:p>
                      <a:r>
                        <a:rPr b="1" sz="600">
                          <a:solidFill>
                            <a:srgbClr val="6D6E71"/>
                          </a:solidFill>
                        </a:rPr>
                        <a:t>$849.99</a:t>
                      </a:r>
                    </a:p>
                  </a:txBody>
                  <a:tcPr>
                    <a:solidFill>
                      <a:srgbClr val="CDEBDE"/>
                    </a:solidFill>
                  </a:tcPr>
                </a:tc>
              </a:tr>
              <a:tr h="29496">
                <a:tc>
                  <a:txBody>
                    <a:bodyPr/>
                    <a:lstStyle/>
                    <a:p>
                      <a:r>
                        <a:rPr>
                          <a:solidFill>
                            <a:srgbClr val="6D6E71"/>
                          </a:solidFill>
                          <a:latin typeface="Ariel"/>
                        </a:rPr>
                        <a:t>iPhone 8 Plus 64GB</a:t>
                      </a:r>
                    </a:p>
                  </a:txBody>
                  <a:tcPr/>
                </a:tc>
                <a:tc>
                  <a:txBody>
                    <a:bodyPr/>
                    <a:lstStyle/>
                    <a:p>
                      <a:r>
                        <a:t> </a:t>
                      </a:r>
                    </a:p>
                  </a:txBody>
                  <a:tcPr>
                    <a:solidFill>
                      <a:srgbClr val="BFBFBF"/>
                    </a:solidFill>
                  </a:tcPr>
                </a:tc>
                <a:tc>
                  <a:txBody>
                    <a:bodyPr/>
                    <a:lstStyle/>
                    <a:p>
                      <a:r>
                        <a:t> </a:t>
                      </a:r>
                    </a:p>
                  </a:txBody>
                  <a:tcPr>
                    <a:solidFill>
                      <a:srgbClr val="BFBFBF"/>
                    </a:solidFill>
                  </a:tcPr>
                </a:tc>
                <a:tc>
                  <a:txBody>
                    <a:bodyPr/>
                    <a:lstStyle/>
                    <a:p>
                      <a:r>
                        <a:t> </a:t>
                      </a:r>
                    </a:p>
                  </a:txBody>
                  <a:tcPr>
                    <a:solidFill>
                      <a:srgbClr val="BFBFBF"/>
                    </a:solidFill>
                  </a:tcPr>
                </a:tc>
                <a:tc>
                  <a:txBody>
                    <a:bodyPr/>
                    <a:lstStyle/>
                    <a:p>
                      <a:r>
                        <a:rPr b="1" sz="600">
                          <a:solidFill>
                            <a:srgbClr val="6D6E71"/>
                          </a:solidFill>
                        </a:rPr>
                        <a:t>$799.99</a:t>
                      </a:r>
                    </a:p>
                  </a:txBody>
                  <a:tcPr>
                    <a:solidFill>
                      <a:srgbClr val="CDEBDE"/>
                    </a:solidFill>
                  </a:tcPr>
                </a:tc>
              </a:tr>
              <a:tr h="29496">
                <a:tc>
                  <a:txBody>
                    <a:bodyPr/>
                    <a:lstStyle/>
                    <a:p>
                      <a:r>
                        <a:rPr>
                          <a:solidFill>
                            <a:srgbClr val="6D6E71"/>
                          </a:solidFill>
                          <a:latin typeface="Ariel"/>
                        </a:rPr>
                        <a:t>iPhone 8 Plus 256GB</a:t>
                      </a:r>
                    </a:p>
                  </a:txBody>
                  <a:tcPr/>
                </a:tc>
                <a:tc>
                  <a:txBody>
                    <a:bodyPr/>
                    <a:lstStyle/>
                    <a:p>
                      <a:r>
                        <a:t> </a:t>
                      </a:r>
                    </a:p>
                  </a:txBody>
                  <a:tcPr>
                    <a:solidFill>
                      <a:srgbClr val="BFBFBF"/>
                    </a:solidFill>
                  </a:tcPr>
                </a:tc>
                <a:tc>
                  <a:txBody>
                    <a:bodyPr/>
                    <a:lstStyle/>
                    <a:p>
                      <a:r>
                        <a:t> </a:t>
                      </a:r>
                    </a:p>
                  </a:txBody>
                  <a:tcPr>
                    <a:solidFill>
                      <a:srgbClr val="BFBFBF"/>
                    </a:solidFill>
                  </a:tcPr>
                </a:tc>
                <a:tc>
                  <a:txBody>
                    <a:bodyPr/>
                    <a:lstStyle/>
                    <a:p>
                      <a:r>
                        <a:t> </a:t>
                      </a:r>
                    </a:p>
                  </a:txBody>
                  <a:tcPr>
                    <a:solidFill>
                      <a:srgbClr val="BFBFBF"/>
                    </a:solidFill>
                  </a:tcPr>
                </a:tc>
                <a:tc>
                  <a:txBody>
                    <a:bodyPr/>
                    <a:lstStyle/>
                    <a:p>
                      <a:r>
                        <a:rPr b="1" sz="600">
                          <a:solidFill>
                            <a:srgbClr val="6D6E71"/>
                          </a:solidFill>
                        </a:rPr>
                        <a:t>$949.99</a:t>
                      </a:r>
                    </a:p>
                  </a:txBody>
                  <a:tcPr>
                    <a:solidFill>
                      <a:srgbClr val="CDEBDE"/>
                    </a:solidFill>
                  </a:tcPr>
                </a:tc>
              </a:tr>
              <a:tr h="29496">
                <a:tc>
                  <a:txBody>
                    <a:bodyPr/>
                    <a:lstStyle/>
                    <a:p>
                      <a:r>
                        <a:rPr>
                          <a:solidFill>
                            <a:srgbClr val="6D6E71"/>
                          </a:solidFill>
                          <a:latin typeface="Ariel"/>
                        </a:rPr>
                        <a:t>iPhone X 64GB</a:t>
                      </a:r>
                    </a:p>
                  </a:txBody>
                  <a:tcPr/>
                </a:tc>
                <a:tc>
                  <a:txBody>
                    <a:bodyPr/>
                    <a:lstStyle/>
                    <a:p>
                      <a:r>
                        <a:t> </a:t>
                      </a:r>
                    </a:p>
                  </a:txBody>
                  <a:tcPr>
                    <a:solidFill>
                      <a:srgbClr val="BFBFBF"/>
                    </a:solidFill>
                  </a:tcPr>
                </a:tc>
                <a:tc>
                  <a:txBody>
                    <a:bodyPr/>
                    <a:lstStyle/>
                    <a:p>
                      <a:r>
                        <a:t> </a:t>
                      </a:r>
                    </a:p>
                  </a:txBody>
                  <a:tcPr>
                    <a:solidFill>
                      <a:srgbClr val="BFBFBF"/>
                    </a:solidFill>
                  </a:tcPr>
                </a:tc>
                <a:tc>
                  <a:txBody>
                    <a:bodyPr/>
                    <a:lstStyle/>
                    <a:p>
                      <a:r>
                        <a:t> </a:t>
                      </a:r>
                    </a:p>
                  </a:txBody>
                  <a:tcPr>
                    <a:solidFill>
                      <a:srgbClr val="BFBFBF"/>
                    </a:solidFill>
                  </a:tcPr>
                </a:tc>
                <a:tc>
                  <a:txBody>
                    <a:bodyPr/>
                    <a:lstStyle/>
                    <a:p>
                      <a:r>
                        <a:rPr b="1" sz="600">
                          <a:solidFill>
                            <a:srgbClr val="6D6E71"/>
                          </a:solidFill>
                        </a:rPr>
                        <a:t>$999.99</a:t>
                      </a:r>
                    </a:p>
                  </a:txBody>
                  <a:tcPr>
                    <a:solidFill>
                      <a:srgbClr val="CDEBDE"/>
                    </a:solidFill>
                  </a:tcPr>
                </a:tc>
              </a:tr>
              <a:tr h="29496">
                <a:tc>
                  <a:txBody>
                    <a:bodyPr/>
                    <a:lstStyle/>
                    <a:p>
                      <a:r>
                        <a:rPr>
                          <a:solidFill>
                            <a:srgbClr val="6D6E71"/>
                          </a:solidFill>
                          <a:latin typeface="Ariel"/>
                        </a:rPr>
                        <a:t>iPhone X 256GB</a:t>
                      </a:r>
                    </a:p>
                  </a:txBody>
                  <a:tcPr/>
                </a:tc>
                <a:tc>
                  <a:txBody>
                    <a:bodyPr/>
                    <a:lstStyle/>
                    <a:p>
                      <a:r>
                        <a:t> </a:t>
                      </a:r>
                    </a:p>
                  </a:txBody>
                  <a:tcPr>
                    <a:solidFill>
                      <a:srgbClr val="BFBFBF"/>
                    </a:solidFill>
                  </a:tcPr>
                </a:tc>
                <a:tc>
                  <a:txBody>
                    <a:bodyPr/>
                    <a:lstStyle/>
                    <a:p>
                      <a:r>
                        <a:t> </a:t>
                      </a:r>
                    </a:p>
                  </a:txBody>
                  <a:tcPr>
                    <a:solidFill>
                      <a:srgbClr val="BFBFBF"/>
                    </a:solidFill>
                  </a:tcPr>
                </a:tc>
                <a:tc>
                  <a:txBody>
                    <a:bodyPr/>
                    <a:lstStyle/>
                    <a:p>
                      <a:r>
                        <a:t> </a:t>
                      </a:r>
                    </a:p>
                  </a:txBody>
                  <a:tcPr>
                    <a:solidFill>
                      <a:srgbClr val="BFBFBF"/>
                    </a:solidFill>
                  </a:tcPr>
                </a:tc>
                <a:tc>
                  <a:txBody>
                    <a:bodyPr/>
                    <a:lstStyle/>
                    <a:p>
                      <a:r>
                        <a:rPr b="1" sz="600">
                          <a:solidFill>
                            <a:srgbClr val="6D6E71"/>
                          </a:solidFill>
                        </a:rPr>
                        <a:t>$1149.99</a:t>
                      </a:r>
                    </a:p>
                  </a:txBody>
                  <a:tcPr>
                    <a:solidFill>
                      <a:srgbClr val="CDEBDE"/>
                    </a:solidFill>
                  </a:tcPr>
                </a:tc>
              </a:tr>
              <a:tr h="29496">
                <a:tc>
                  <a:txBody>
                    <a:bodyPr/>
                    <a:lstStyle/>
                    <a:p>
                      <a:r>
                        <a:rPr>
                          <a:solidFill>
                            <a:srgbClr val="6D6E71"/>
                          </a:solidFill>
                          <a:latin typeface="Ariel"/>
                        </a:rPr>
                        <a:t>Galaxy Amp 2 32 GB</a:t>
                      </a:r>
                    </a:p>
                  </a:txBody>
                  <a:tcPr/>
                </a:tc>
                <a:tc>
                  <a:txBody>
                    <a:bodyPr/>
                    <a:lstStyle/>
                    <a:p>
                      <a:r>
                        <a:t> </a:t>
                      </a:r>
                    </a:p>
                  </a:txBody>
                  <a:tcPr>
                    <a:solidFill>
                      <a:srgbClr val="BFBFBF"/>
                    </a:solidFill>
                  </a:tcPr>
                </a:tc>
                <a:tc>
                  <a:txBody>
                    <a:bodyPr/>
                    <a:lstStyle/>
                    <a:p>
                      <a:r>
                        <a:t> </a:t>
                      </a:r>
                    </a:p>
                  </a:txBody>
                  <a:tcPr>
                    <a:solidFill>
                      <a:srgbClr val="BFBFBF"/>
                    </a:solidFill>
                  </a:tcPr>
                </a:tc>
                <a:tc>
                  <a:txBody>
                    <a:bodyPr/>
                    <a:lstStyle/>
                    <a:p>
                      <a:r>
                        <a:t> </a:t>
                      </a:r>
                    </a:p>
                  </a:txBody>
                  <a:tcPr>
                    <a:solidFill>
                      <a:srgbClr val="BFBFBF"/>
                    </a:solidFill>
                  </a:tcPr>
                </a:tc>
                <a:tc>
                  <a:txBody>
                    <a:bodyPr/>
                    <a:lstStyle/>
                    <a:p>
                      <a:r>
                        <a:rPr b="1" sz="600">
                          <a:solidFill>
                            <a:srgbClr val="FF0000"/>
                          </a:solidFill>
                        </a:rPr>
                        <a:t>$49.99</a:t>
                      </a:r>
                    </a:p>
                  </a:txBody>
                  <a:tcPr>
                    <a:solidFill>
                      <a:srgbClr val="CDEBDE"/>
                    </a:solidFill>
                  </a:tcPr>
                </a:tc>
              </a:tr>
              <a:tr h="29496">
                <a:tc>
                  <a:txBody>
                    <a:bodyPr/>
                    <a:lstStyle/>
                    <a:p>
                      <a:r>
                        <a:rPr>
                          <a:solidFill>
                            <a:srgbClr val="6D6E71"/>
                          </a:solidFill>
                          <a:latin typeface="Ariel"/>
                        </a:rPr>
                        <a:t>Galaxy Amp Prime 2</a:t>
                      </a:r>
                    </a:p>
                  </a:txBody>
                  <a:tcPr/>
                </a:tc>
                <a:tc>
                  <a:txBody>
                    <a:bodyPr/>
                    <a:lstStyle/>
                    <a:p>
                      <a:r>
                        <a:t> </a:t>
                      </a:r>
                    </a:p>
                  </a:txBody>
                  <a:tcPr>
                    <a:solidFill>
                      <a:srgbClr val="BFBFBF"/>
                    </a:solidFill>
                  </a:tcPr>
                </a:tc>
                <a:tc>
                  <a:txBody>
                    <a:bodyPr/>
                    <a:lstStyle/>
                    <a:p>
                      <a:r>
                        <a:t> </a:t>
                      </a:r>
                    </a:p>
                  </a:txBody>
                  <a:tcPr>
                    <a:solidFill>
                      <a:srgbClr val="BFBFBF"/>
                    </a:solidFill>
                  </a:tcPr>
                </a:tc>
                <a:tc>
                  <a:txBody>
                    <a:bodyPr/>
                    <a:lstStyle/>
                    <a:p>
                      <a:r>
                        <a:t> </a:t>
                      </a:r>
                    </a:p>
                  </a:txBody>
                  <a:tcPr>
                    <a:solidFill>
                      <a:srgbClr val="BFBFBF"/>
                    </a:solidFill>
                  </a:tcPr>
                </a:tc>
                <a:tc>
                  <a:txBody>
                    <a:bodyPr/>
                    <a:lstStyle/>
                    <a:p>
                      <a:r>
                        <a:rPr b="1" sz="600">
                          <a:solidFill>
                            <a:srgbClr val="FF0000"/>
                          </a:solidFill>
                        </a:rPr>
                        <a:t>$99.99</a:t>
                      </a:r>
                    </a:p>
                  </a:txBody>
                  <a:tcPr>
                    <a:solidFill>
                      <a:srgbClr val="CDEBDE"/>
                    </a:solidFill>
                  </a:tcPr>
                </a:tc>
              </a:tr>
              <a:tr h="29496">
                <a:tc>
                  <a:txBody>
                    <a:bodyPr/>
                    <a:lstStyle/>
                    <a:p>
                      <a:r>
                        <a:rPr>
                          <a:solidFill>
                            <a:srgbClr val="6D6E71"/>
                          </a:solidFill>
                          <a:latin typeface="Ariel"/>
                        </a:rPr>
                        <a:t>Galaxy Halo 32GB</a:t>
                      </a:r>
                    </a:p>
                  </a:txBody>
                  <a:tcPr/>
                </a:tc>
                <a:tc>
                  <a:txBody>
                    <a:bodyPr/>
                    <a:lstStyle/>
                    <a:p>
                      <a:r>
                        <a:t> </a:t>
                      </a:r>
                    </a:p>
                  </a:txBody>
                  <a:tcPr>
                    <a:solidFill>
                      <a:srgbClr val="BFBFBF"/>
                    </a:solidFill>
                  </a:tcPr>
                </a:tc>
                <a:tc>
                  <a:txBody>
                    <a:bodyPr/>
                    <a:lstStyle/>
                    <a:p>
                      <a:r>
                        <a:t> </a:t>
                      </a:r>
                    </a:p>
                  </a:txBody>
                  <a:tcPr>
                    <a:solidFill>
                      <a:srgbClr val="BFBFBF"/>
                    </a:solidFill>
                  </a:tcPr>
                </a:tc>
                <a:tc>
                  <a:txBody>
                    <a:bodyPr/>
                    <a:lstStyle/>
                    <a:p>
                      <a:r>
                        <a:t> </a:t>
                      </a:r>
                    </a:p>
                  </a:txBody>
                  <a:tcPr>
                    <a:solidFill>
                      <a:srgbClr val="BFBFBF"/>
                    </a:solidFill>
                  </a:tcPr>
                </a:tc>
                <a:tc>
                  <a:txBody>
                    <a:bodyPr/>
                    <a:lstStyle/>
                    <a:p>
                      <a:r>
                        <a:rPr b="1" sz="600">
                          <a:solidFill>
                            <a:srgbClr val="FF0000"/>
                          </a:solidFill>
                        </a:rPr>
                        <a:t>$179.99</a:t>
                      </a:r>
                    </a:p>
                  </a:txBody>
                  <a:tcPr>
                    <a:solidFill>
                      <a:srgbClr val="CDEBDE"/>
                    </a:solidFill>
                  </a:tcPr>
                </a:tc>
              </a:tr>
              <a:tr h="29496">
                <a:tc>
                  <a:txBody>
                    <a:bodyPr/>
                    <a:lstStyle/>
                    <a:p>
                      <a:r>
                        <a:rPr>
                          <a:solidFill>
                            <a:srgbClr val="6D6E71"/>
                          </a:solidFill>
                          <a:latin typeface="Ariel"/>
                        </a:rPr>
                        <a:t>Galaxy Amp Prime</a:t>
                      </a:r>
                    </a:p>
                  </a:txBody>
                  <a:tcPr/>
                </a:tc>
                <a:tc>
                  <a:txBody>
                    <a:bodyPr/>
                    <a:lstStyle/>
                    <a:p>
                      <a:r>
                        <a:t> </a:t>
                      </a:r>
                    </a:p>
                  </a:txBody>
                  <a:tcPr>
                    <a:solidFill>
                      <a:srgbClr val="BFBFBF"/>
                    </a:solidFill>
                  </a:tcPr>
                </a:tc>
                <a:tc>
                  <a:txBody>
                    <a:bodyPr/>
                    <a:lstStyle/>
                    <a:p>
                      <a:r>
                        <a:t> </a:t>
                      </a:r>
                    </a:p>
                  </a:txBody>
                  <a:tcPr>
                    <a:solidFill>
                      <a:srgbClr val="BFBFBF"/>
                    </a:solidFill>
                  </a:tcPr>
                </a:tc>
                <a:tc>
                  <a:txBody>
                    <a:bodyPr/>
                    <a:lstStyle/>
                    <a:p>
                      <a:r>
                        <a:t> </a:t>
                      </a:r>
                    </a:p>
                  </a:txBody>
                  <a:tcPr>
                    <a:solidFill>
                      <a:srgbClr val="BFBFBF"/>
                    </a:solidFill>
                  </a:tcPr>
                </a:tc>
                <a:tc>
                  <a:txBody>
                    <a:bodyPr/>
                    <a:lstStyle/>
                    <a:p>
                      <a:r>
                        <a:rPr b="1" sz="600">
                          <a:solidFill>
                            <a:srgbClr val="FF0000"/>
                          </a:solidFill>
                        </a:rPr>
                        <a:t>$69.99</a:t>
                      </a:r>
                    </a:p>
                  </a:txBody>
                  <a:tcPr>
                    <a:solidFill>
                      <a:srgbClr val="CDEBDE"/>
                    </a:solidFill>
                  </a:tcPr>
                </a:tc>
              </a:tr>
              <a:tr h="29496">
                <a:tc>
                  <a:txBody>
                    <a:bodyPr/>
                    <a:lstStyle/>
                    <a:p>
                      <a:r>
                        <a:rPr>
                          <a:solidFill>
                            <a:srgbClr val="6D6E71"/>
                          </a:solidFill>
                          <a:latin typeface="Ariel"/>
                        </a:rPr>
                        <a:t>iPhone SE 32GB</a:t>
                      </a:r>
                    </a:p>
                  </a:txBody>
                  <a:tcPr/>
                </a:tc>
                <a:tc>
                  <a:txBody>
                    <a:bodyPr/>
                    <a:lstStyle/>
                    <a:p>
                      <a:r>
                        <a:t> </a:t>
                      </a:r>
                    </a:p>
                  </a:txBody>
                  <a:tcPr>
                    <a:solidFill>
                      <a:srgbClr val="BFBFBF"/>
                    </a:solidFill>
                  </a:tcPr>
                </a:tc>
                <a:tc>
                  <a:txBody>
                    <a:bodyPr/>
                    <a:lstStyle/>
                    <a:p>
                      <a:r>
                        <a:t> </a:t>
                      </a:r>
                    </a:p>
                  </a:txBody>
                  <a:tcPr>
                    <a:solidFill>
                      <a:srgbClr val="BFBFBF"/>
                    </a:solidFill>
                  </a:tcPr>
                </a:tc>
                <a:tc>
                  <a:txBody>
                    <a:bodyPr/>
                    <a:lstStyle/>
                    <a:p>
                      <a:r>
                        <a:t> </a:t>
                      </a:r>
                    </a:p>
                  </a:txBody>
                  <a:tcPr>
                    <a:solidFill>
                      <a:srgbClr val="BFBFBF"/>
                    </a:solidFill>
                  </a:tcPr>
                </a:tc>
                <a:tc>
                  <a:txBody>
                    <a:bodyPr/>
                    <a:lstStyle/>
                    <a:p>
                      <a:r>
                        <a:rPr b="1" sz="600">
                          <a:solidFill>
                            <a:srgbClr val="6D6E71"/>
                          </a:solidFill>
                        </a:rPr>
                        <a:t>$159.99</a:t>
                      </a:r>
                    </a:p>
                  </a:txBody>
                  <a:tcPr>
                    <a:solidFill>
                      <a:srgbClr val="CDEBDE"/>
                    </a:solidFill>
                  </a:tcPr>
                </a:tc>
              </a:tr>
              <a:tr h="29496">
                <a:tc>
                  <a:txBody>
                    <a:bodyPr/>
                    <a:lstStyle/>
                    <a:p>
                      <a:r>
                        <a:rPr>
                          <a:solidFill>
                            <a:srgbClr val="6D6E71"/>
                          </a:solidFill>
                          <a:latin typeface="Ariel"/>
                        </a:rPr>
                        <a:t>iPhone 6 32GB</a:t>
                      </a:r>
                    </a:p>
                  </a:txBody>
                  <a:tcPr/>
                </a:tc>
                <a:tc>
                  <a:txBody>
                    <a:bodyPr/>
                    <a:lstStyle/>
                    <a:p>
                      <a:r>
                        <a:t> </a:t>
                      </a:r>
                    </a:p>
                  </a:txBody>
                  <a:tcPr>
                    <a:solidFill>
                      <a:srgbClr val="BFBFBF"/>
                    </a:solidFill>
                  </a:tcPr>
                </a:tc>
                <a:tc>
                  <a:txBody>
                    <a:bodyPr/>
                    <a:lstStyle/>
                    <a:p>
                      <a:r>
                        <a:t> </a:t>
                      </a:r>
                    </a:p>
                  </a:txBody>
                  <a:tcPr>
                    <a:solidFill>
                      <a:srgbClr val="BFBFBF"/>
                    </a:solidFill>
                  </a:tcPr>
                </a:tc>
                <a:tc>
                  <a:txBody>
                    <a:bodyPr/>
                    <a:lstStyle/>
                    <a:p>
                      <a:r>
                        <a:t> </a:t>
                      </a:r>
                    </a:p>
                  </a:txBody>
                  <a:tcPr>
                    <a:solidFill>
                      <a:srgbClr val="BFBFBF"/>
                    </a:solidFill>
                  </a:tcPr>
                </a:tc>
                <a:tc>
                  <a:txBody>
                    <a:bodyPr/>
                    <a:lstStyle/>
                    <a:p>
                      <a:r>
                        <a:rPr b="1" sz="600">
                          <a:solidFill>
                            <a:srgbClr val="6D6E71"/>
                          </a:solidFill>
                        </a:rPr>
                        <a:t>$199.99</a:t>
                      </a:r>
                    </a:p>
                  </a:txBody>
                  <a:tcPr>
                    <a:solidFill>
                      <a:srgbClr val="CDEBDE"/>
                    </a:solidFill>
                  </a:tcPr>
                </a:tc>
              </a:tr>
              <a:tr h="29496">
                <a:tc>
                  <a:txBody>
                    <a:bodyPr/>
                    <a:lstStyle/>
                    <a:p>
                      <a:r>
                        <a:rPr>
                          <a:solidFill>
                            <a:srgbClr val="6D6E71"/>
                          </a:solidFill>
                          <a:latin typeface="Ariel"/>
                        </a:rPr>
                        <a:t>iPhone 6s 32GB</a:t>
                      </a:r>
                    </a:p>
                  </a:txBody>
                  <a:tcPr/>
                </a:tc>
                <a:tc>
                  <a:txBody>
                    <a:bodyPr/>
                    <a:lstStyle/>
                    <a:p>
                      <a:r>
                        <a:t> </a:t>
                      </a:r>
                    </a:p>
                  </a:txBody>
                  <a:tcPr>
                    <a:solidFill>
                      <a:srgbClr val="BFBFBF"/>
                    </a:solidFill>
                  </a:tcPr>
                </a:tc>
                <a:tc>
                  <a:txBody>
                    <a:bodyPr/>
                    <a:lstStyle/>
                    <a:p>
                      <a:r>
                        <a:t> </a:t>
                      </a:r>
                    </a:p>
                  </a:txBody>
                  <a:tcPr>
                    <a:solidFill>
                      <a:srgbClr val="BFBFBF"/>
                    </a:solidFill>
                  </a:tcPr>
                </a:tc>
                <a:tc>
                  <a:txBody>
                    <a:bodyPr/>
                    <a:lstStyle/>
                    <a:p>
                      <a:r>
                        <a:t> </a:t>
                      </a:r>
                    </a:p>
                  </a:txBody>
                  <a:tcPr>
                    <a:solidFill>
                      <a:srgbClr val="BFBFBF"/>
                    </a:solidFill>
                  </a:tcPr>
                </a:tc>
                <a:tc>
                  <a:txBody>
                    <a:bodyPr/>
                    <a:lstStyle/>
                    <a:p>
                      <a:r>
                        <a:rPr b="1" sz="600">
                          <a:solidFill>
                            <a:srgbClr val="6D6E71"/>
                          </a:solidFill>
                        </a:rPr>
                        <a:t>$299.99</a:t>
                      </a:r>
                    </a:p>
                  </a:txBody>
                  <a:tcPr>
                    <a:solidFill>
                      <a:srgbClr val="CDEBDE"/>
                    </a:solidFill>
                  </a:tcPr>
                </a:tc>
              </a:tr>
              <a:tr h="29496">
                <a:tc>
                  <a:txBody>
                    <a:bodyPr/>
                    <a:lstStyle/>
                    <a:p>
                      <a:r>
                        <a:rPr>
                          <a:solidFill>
                            <a:srgbClr val="6D6E71"/>
                          </a:solidFill>
                          <a:latin typeface="Ariel"/>
                        </a:rPr>
                        <a:t>Galaxy Sol</a:t>
                      </a:r>
                    </a:p>
                  </a:txBody>
                  <a:tcPr/>
                </a:tc>
                <a:tc>
                  <a:txBody>
                    <a:bodyPr/>
                    <a:lstStyle/>
                    <a:p>
                      <a:r>
                        <a:t> </a:t>
                      </a:r>
                    </a:p>
                  </a:txBody>
                  <a:tcPr>
                    <a:solidFill>
                      <a:srgbClr val="BFBFBF"/>
                    </a:solidFill>
                  </a:tcPr>
                </a:tc>
                <a:tc>
                  <a:txBody>
                    <a:bodyPr/>
                    <a:lstStyle/>
                    <a:p>
                      <a:r>
                        <a:t> </a:t>
                      </a:r>
                    </a:p>
                  </a:txBody>
                  <a:tcPr>
                    <a:solidFill>
                      <a:srgbClr val="BFBFBF"/>
                    </a:solidFill>
                  </a:tcPr>
                </a:tc>
                <a:tc>
                  <a:txBody>
                    <a:bodyPr/>
                    <a:lstStyle/>
                    <a:p>
                      <a:r>
                        <a:t> </a:t>
                      </a:r>
                    </a:p>
                  </a:txBody>
                  <a:tcPr>
                    <a:solidFill>
                      <a:srgbClr val="BFBFBF"/>
                    </a:solidFill>
                  </a:tcPr>
                </a:tc>
                <a:tc>
                  <a:txBody>
                    <a:bodyPr/>
                    <a:lstStyle/>
                    <a:p>
                      <a:r>
                        <a:rPr b="1" sz="600">
                          <a:solidFill>
                            <a:srgbClr val="FF0000"/>
                          </a:solidFill>
                        </a:rPr>
                        <a:t>$39.99</a:t>
                      </a:r>
                    </a:p>
                  </a:txBody>
                  <a:tcPr>
                    <a:solidFill>
                      <a:srgbClr val="CDEBDE"/>
                    </a:solidFill>
                  </a:tcPr>
                </a:tc>
              </a:tr>
              <a:tr h="29520">
                <a:tc>
                  <a:txBody>
                    <a:bodyPr/>
                    <a:lstStyle/>
                    <a:p>
                      <a:r>
                        <a:rPr sz="600">
                          <a:solidFill>
                            <a:srgbClr val="6D6E71"/>
                          </a:solidFill>
                          <a:latin typeface="Ariel"/>
                        </a:rPr>
                        <a:t> </a:t>
                      </a:r>
                    </a:p>
                  </a:txBody>
                  <a:tcPr/>
                </a:tc>
                <a:tc>
                  <a:txBody>
                    <a:bodyPr/>
                    <a:lstStyle/>
                    <a:p>
                      <a:r>
                        <a:rPr sz="600">
                          <a:latin typeface="Ariel"/>
                        </a:rPr>
                        <a:t> </a:t>
                      </a:r>
                    </a:p>
                  </a:txBody>
                  <a:tcPr>
                    <a:solidFill>
                      <a:srgbClr val="BFBFBF"/>
                    </a:solidFill>
                  </a:tcPr>
                </a:tc>
                <a:tc>
                  <a:txBody>
                    <a:bodyPr/>
                    <a:lstStyle/>
                    <a:p>
                      <a:r>
                        <a:rPr sz="600">
                          <a:latin typeface="Ariel"/>
                        </a:rPr>
                        <a:t> </a:t>
                      </a:r>
                    </a:p>
                  </a:txBody>
                  <a:tcPr>
                    <a:solidFill>
                      <a:srgbClr val="BFBFBF"/>
                    </a:solidFill>
                  </a:tcPr>
                </a:tc>
                <a:tc>
                  <a:txBody>
                    <a:bodyPr/>
                    <a:lstStyle/>
                    <a:p>
                      <a:r>
                        <a:rPr sz="600">
                          <a:latin typeface="Ariel"/>
                        </a:rPr>
                        <a:t> </a:t>
                      </a:r>
                    </a:p>
                  </a:txBody>
                  <a:tcPr>
                    <a:solidFill>
                      <a:srgbClr val="BFBFBF"/>
                    </a:solidFill>
                  </a:tcPr>
                </a:tc>
                <a:tc>
                  <a:txBody>
                    <a:bodyPr/>
                    <a:lstStyle/>
                    <a:p>
                      <a:r>
                        <a:rPr b="1" sz="600">
                          <a:solidFill>
                            <a:srgbClr val="6D6E71"/>
                          </a:solidFill>
                          <a:latin typeface="Ariel"/>
                        </a:rPr>
                        <a:t> </a:t>
                      </a:r>
                    </a:p>
                  </a:txBody>
                  <a:tcPr>
                    <a:solidFill>
                      <a:srgbClr val="CDEBDE"/>
                    </a:solidFill>
                  </a:tcPr>
                </a:tc>
              </a:tr>
            </a:tbl>
          </a:graphicData>
        </a:graphic>
      </p:graphicFrame>
    </p:spTree>
    <p:extLst>
      <p:ext uri="{BB962C8B-B14F-4D97-AF65-F5344CB8AC3E}">
        <p14:creationId xmlns:p14="http://schemas.microsoft.com/office/powerpoint/2010/main" val="25353794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407324"/>
            <a:ext cx="9448800" cy="914400"/>
          </a:xfrm>
        </p:spPr>
        <p:txBody>
          <a:bodyPr/>
          <a:lstStyle/>
          <a:p>
            <a:r>
              <a:rPr lang="en-US" dirty="0"/>
              <a:t>Pre-Pay Smartphone: Full View</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Table 5"/>
          <p:cNvGraphicFramePr>
            <a:graphicFrameLocks noGrp="1"/>
          </p:cNvGraphicFramePr>
          <p:nvPr>
            <p:extLst/>
          </p:nvPr>
        </p:nvGraphicFramePr>
        <p:xfrm>
          <a:off x="9173675" y="391891"/>
          <a:ext cx="1828800" cy="344805"/>
        </p:xfrm>
        <a:graphic>
          <a:graphicData uri="http://schemas.openxmlformats.org/drawingml/2006/table">
            <a:tbl>
              <a:tblPr/>
              <a:tblGrid>
                <a:gridCol w="609600">
                  <a:extLst>
                    <a:ext uri="{9D8B030D-6E8A-4147-A177-3AD203B41FA5}">
                      <a16:colId xmlns:a16="http://schemas.microsoft.com/office/drawing/2014/main" val="3709271644"/>
                    </a:ext>
                  </a:extLst>
                </a:gridCol>
                <a:gridCol w="609600">
                  <a:extLst>
                    <a:ext uri="{9D8B030D-6E8A-4147-A177-3AD203B41FA5}">
                      <a16:colId xmlns:a16="http://schemas.microsoft.com/office/drawing/2014/main" val="790536735"/>
                    </a:ext>
                  </a:extLst>
                </a:gridCol>
                <a:gridCol w="609600">
                  <a:extLst>
                    <a:ext uri="{9D8B030D-6E8A-4147-A177-3AD203B41FA5}">
                      <a16:colId xmlns:a16="http://schemas.microsoft.com/office/drawing/2014/main" val="2291730129"/>
                    </a:ext>
                  </a:extLst>
                </a:gridCol>
              </a:tblGrid>
              <a:tr h="192405">
                <a:tc>
                  <a:txBody>
                    <a:bodyPr/>
                    <a:lstStyle/>
                    <a:p>
                      <a:endParaRPr lang="en-US" dirty="0"/>
                    </a:p>
                  </a:txBody>
                  <a:tcPr marL="9525" marR="9525" marT="9525" marB="0" anchor="ctr">
                    <a:lnL>
                      <a:noFill/>
                    </a:lnL>
                    <a:lnR>
                      <a:noFill/>
                    </a:lnR>
                    <a:lnT>
                      <a:noFill/>
                    </a:lnT>
                    <a:lnB>
                      <a:noFill/>
                    </a:lnB>
                  </a:tcPr>
                </a:tc>
                <a:tc>
                  <a:txBody>
                    <a:bodyPr/>
                    <a:lstStyle/>
                    <a:p>
                      <a:endParaRPr lang="en-US" dirty="0"/>
                    </a:p>
                  </a:txBody>
                  <a:tcPr marL="9525" marR="9525" marT="9525" marB="0" anchor="ctr">
                    <a:lnL>
                      <a:noFill/>
                    </a:lnL>
                    <a:lnR>
                      <a:noFill/>
                    </a:lnR>
                    <a:lnT>
                      <a:noFill/>
                    </a:lnT>
                    <a:lnB>
                      <a:noFill/>
                    </a:lnB>
                  </a:tcPr>
                </a:tc>
                <a:tc>
                  <a:txBody>
                    <a:bodyPr/>
                    <a:lstStyle/>
                    <a:p>
                      <a:pPr algn="ctr" fontAlgn="ctr"/>
                      <a:endParaRPr lang="en-US" sz="800" b="0" i="0" u="none" strike="noStrike" dirty="0">
                        <a:solidFill>
                          <a:srgbClr val="000000"/>
                        </a:solidFill>
                        <a:effectLst/>
                        <a:latin typeface="Arial" panose="020B0604020202020204" pitchFamily="34" charset="0"/>
                      </a:endParaRPr>
                    </a:p>
                  </a:txBody>
                  <a:tcPr marL="9525" marR="9525" marT="9525" marB="0" anchor="ctr">
                    <a:lnL>
                      <a:noFill/>
                    </a:lnL>
                    <a:lnR>
                      <a:noFill/>
                    </a:lnR>
                    <a:lnT>
                      <a:noFill/>
                    </a:lnT>
                    <a:lnB>
                      <a:noFill/>
                    </a:lnB>
                  </a:tcPr>
                </a:tc>
                <a:extLst>
                  <a:ext uri="{0D108BD9-81ED-4DB2-BD59-A6C34878D82A}">
                    <a16:rowId xmlns:a16="http://schemas.microsoft.com/office/drawing/2014/main" val="2978288382"/>
                  </a:ext>
                </a:extLst>
              </a:tr>
              <a:tr h="152400">
                <a:tc gridSpan="3">
                  <a:txBody>
                    <a:bodyPr/>
                    <a:lstStyle/>
                    <a:p>
                      <a:pPr algn="l" rtl="0" fontAlgn="ctr"/>
                      <a:r>
                        <a:rPr lang="en-US" sz="800" b="0" i="0" u="none" strike="noStrike" dirty="0">
                          <a:solidFill>
                            <a:srgbClr val="000000"/>
                          </a:solidFill>
                          <a:effectLst/>
                          <a:latin typeface="NeueHaasGroteskText Std"/>
                        </a:rPr>
                        <a:t>Highlights in </a:t>
                      </a:r>
                      <a:r>
                        <a:rPr lang="en-US" sz="800" b="0" i="0" u="none" strike="noStrike" dirty="0">
                          <a:solidFill>
                            <a:srgbClr val="FF0000"/>
                          </a:solidFill>
                          <a:effectLst/>
                          <a:latin typeface="NeueHaasGroteskText Std"/>
                        </a:rPr>
                        <a:t>Red</a:t>
                      </a:r>
                      <a:r>
                        <a:rPr lang="en-US" sz="800" b="0" i="0" u="none" strike="noStrike" dirty="0">
                          <a:solidFill>
                            <a:srgbClr val="000000"/>
                          </a:solidFill>
                          <a:effectLst/>
                          <a:latin typeface="NeueHaasGroteskText Std"/>
                        </a:rPr>
                        <a:t> note New Changes</a:t>
                      </a:r>
                    </a:p>
                  </a:txBody>
                  <a:tcPr marL="9525" marR="9525" marT="9525" marB="0" anchor="ctr">
                    <a:lnL>
                      <a:noFill/>
                    </a:lnL>
                    <a:lnR>
                      <a:noFill/>
                    </a:lnR>
                    <a:lnT>
                      <a:noFill/>
                    </a:lnT>
                    <a:lnB>
                      <a:no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44541276"/>
                  </a:ext>
                </a:extLst>
              </a:tr>
            </a:tbl>
          </a:graphicData>
        </a:graphic>
      </p:graphicFrame>
      <p:sp>
        <p:nvSpPr>
          <p:cNvPr id="11266" name="AutoShape 2"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68" name="AutoShape 4"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72" name="AutoShape 8"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9" name="Rectangle 18"/>
          <p:cNvSpPr/>
          <p:nvPr/>
        </p:nvSpPr>
        <p:spPr>
          <a:xfrm>
            <a:off x="7220173" y="6379652"/>
            <a:ext cx="953238"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Arial" panose="020B0604020202020204" pitchFamily="34" charset="0"/>
                <a:ea typeface="+mn-ea"/>
                <a:cs typeface="+mn-cs"/>
              </a:rPr>
              <a:t> </a:t>
            </a:r>
            <a:r>
              <a:rPr kumimoji="0" lang="en-US" sz="1800" b="0" i="0" u="none" strike="noStrike" kern="1200" cap="none" spc="0" normalizeH="0" baseline="0" noProof="0" dirty="0">
                <a:ln>
                  <a:noFill/>
                </a:ln>
                <a:solidFill>
                  <a:srgbClr val="000000"/>
                </a:solidFill>
                <a:effectLst/>
                <a:uLnTx/>
                <a:uFillTx/>
                <a:latin typeface="NeueHaasGroteskText Std"/>
                <a:ea typeface="+mn-ea"/>
                <a:cs typeface="+mn-cs"/>
              </a:rPr>
              <a:t> </a:t>
            </a:r>
          </a:p>
        </p:txBody>
      </p:sp>
      <p:pic>
        <p:nvPicPr>
          <p:cNvPr id="18" name="Picture 17">
            <a:extLst>
              <a:ext uri="{FF2B5EF4-FFF2-40B4-BE49-F238E27FC236}">
                <a16:creationId xmlns:a16="http://schemas.microsoft.com/office/drawing/2014/main" id="{21E3EEF4-C669-4293-B641-86589AC14ADC}"/>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34835" b="46470"/>
          <a:stretch/>
        </p:blipFill>
        <p:spPr>
          <a:xfrm>
            <a:off x="5782228" y="1002062"/>
            <a:ext cx="1463040" cy="273515"/>
          </a:xfrm>
          <a:prstGeom prst="rect">
            <a:avLst/>
          </a:prstGeom>
        </p:spPr>
      </p:pic>
      <p:pic>
        <p:nvPicPr>
          <p:cNvPr id="20" name="Picture 19">
            <a:extLst>
              <a:ext uri="{FF2B5EF4-FFF2-40B4-BE49-F238E27FC236}">
                <a16:creationId xmlns:a16="http://schemas.microsoft.com/office/drawing/2014/main" id="{BA36C61E-B0FD-4678-B9AD-E57C37D5388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438850" y="952367"/>
            <a:ext cx="1122998" cy="372904"/>
          </a:xfrm>
          <a:prstGeom prst="rect">
            <a:avLst/>
          </a:prstGeom>
        </p:spPr>
      </p:pic>
      <p:graphicFrame>
        <p:nvGraphicFramePr>
          <p:cNvPr id="2" name="Table 1"/>
          <p:cNvGraphicFramePr>
            <a:graphicFrameLocks noGrp="1"/>
          </p:cNvGraphicFramePr>
          <p:nvPr/>
        </p:nvGraphicFramePr>
        <p:xfrm>
          <a:off x="594360" y="1371600"/>
          <a:ext cx="10972800" cy="535940"/>
        </p:xfrm>
        <a:graphic>
          <a:graphicData uri="http://schemas.openxmlformats.org/drawingml/2006/table">
            <a:tbl>
              <a:tblPr firstRow="1" bandRow="1">
                <a:tableStyleId>{5C22544A-7EE6-4342-B048-85BDC9FD1C3A}</a:tableStyleId>
              </a:tblPr>
              <a:tblGrid>
                <a:gridCol w="3657600"/>
                <a:gridCol w="3657600"/>
                <a:gridCol w="3657600"/>
              </a:tblGrid>
              <a:tr h="91440">
                <a:tc>
                  <a:txBody>
                    <a:bodyPr anchor="ctr"/>
                    <a:lstStyle/>
                    <a:p>
                      <a:pPr algn="ctr"/>
                      <a:r>
                        <a:rPr sz="1000" b="1">
                          <a:solidFill>
                            <a:srgbClr val="FFFFFF"/>
                          </a:solidFill>
                          <a:latin typeface="Ariel"/>
                        </a:rPr>
                        <a:t>Device</a:t>
                      </a:r>
                    </a:p>
                  </a:txBody>
                  <a:tcPr>
                    <a:solidFill>
                      <a:srgbClr val="FF0000"/>
                    </a:solidFill>
                  </a:tcPr>
                </a:tc>
                <a:tc>
                  <a:txBody>
                    <a:bodyPr anchor="ctr"/>
                    <a:lstStyle/>
                    <a:p>
                      <a:pPr algn="ctr"/>
                      <a:r>
                        <a:rPr sz="1000" b="1">
                          <a:solidFill>
                            <a:srgbClr val="FFFFFF"/>
                          </a:solidFill>
                          <a:latin typeface="Ariel"/>
                        </a:rPr>
                        <a:t>Retail Price</a:t>
                      </a:r>
                    </a:p>
                  </a:txBody>
                  <a:tcPr>
                    <a:solidFill>
                      <a:srgbClr val="F46E37"/>
                    </a:solidFill>
                  </a:tcPr>
                </a:tc>
                <a:tc>
                  <a:txBody>
                    <a:bodyPr anchor="ctr"/>
                    <a:lstStyle/>
                    <a:p>
                      <a:pPr algn="ctr"/>
                      <a:r>
                        <a:rPr sz="1000" b="1">
                          <a:solidFill>
                            <a:srgbClr val="FFFFFF"/>
                          </a:solidFill>
                          <a:latin typeface="Ariel"/>
                        </a:rPr>
                        <a:t>Retail Price</a:t>
                      </a:r>
                    </a:p>
                  </a:txBody>
                  <a:tcPr>
                    <a:solidFill>
                      <a:srgbClr val="92D050"/>
                    </a:solidFill>
                  </a:tcPr>
                </a:tc>
              </a:tr>
              <a:tr h="12700">
                <a:tc>
                  <a:txBody>
                    <a:bodyPr/>
                    <a:lstStyle/>
                    <a:p>
                      <a:r>
                        <a:rPr>
                          <a:solidFill>
                            <a:srgbClr val="6D6E71"/>
                          </a:solidFill>
                          <a:latin typeface="Ariel"/>
                        </a:rPr>
                        <a:t>ZTE Blade Z Max</a:t>
                      </a:r>
                    </a:p>
                  </a:txBody>
                  <a:tcPr/>
                </a:tc>
                <a:tc>
                  <a:txBody>
                    <a:bodyPr/>
                    <a:lstStyle/>
                    <a:p>
                      <a:r>
                        <a:rPr b="1" sz="650">
                          <a:solidFill>
                            <a:srgbClr val="6D6E71"/>
                          </a:solidFill>
                        </a:rPr>
                        <a:t>$119.00</a:t>
                      </a:r>
                    </a:p>
                  </a:txBody>
                  <a:tcPr>
                    <a:solidFill>
                      <a:srgbClr val="FDE5A1"/>
                    </a:solidFill>
                  </a:tcPr>
                </a:tc>
                <a:tc>
                  <a:txBody>
                    <a:bodyPr/>
                    <a:lstStyle/>
                    <a:p>
                      <a:r>
                        <a:t> </a:t>
                      </a:r>
                    </a:p>
                  </a:txBody>
                  <a:tcPr>
                    <a:solidFill>
                      <a:srgbClr val="BFBFBF"/>
                    </a:solidFill>
                  </a:tcPr>
                </a:tc>
              </a:tr>
              <a:tr h="12700">
                <a:tc>
                  <a:txBody>
                    <a:bodyPr/>
                    <a:lstStyle/>
                    <a:p>
                      <a:r>
                        <a:rPr>
                          <a:solidFill>
                            <a:srgbClr val="6D6E71"/>
                          </a:solidFill>
                          <a:latin typeface="Ariel"/>
                        </a:rPr>
                        <a:t>LG Aristo 2</a:t>
                      </a:r>
                    </a:p>
                  </a:txBody>
                  <a:tcPr/>
                </a:tc>
                <a:tc>
                  <a:txBody>
                    <a:bodyPr/>
                    <a:lstStyle/>
                    <a:p>
                      <a:r>
                        <a:rPr b="1" sz="650">
                          <a:solidFill>
                            <a:srgbClr val="6D6E71"/>
                          </a:solidFill>
                        </a:rPr>
                        <a:t>$59.00</a:t>
                      </a:r>
                    </a:p>
                  </a:txBody>
                  <a:tcPr>
                    <a:solidFill>
                      <a:srgbClr val="FDE5A1"/>
                    </a:solidFill>
                  </a:tcPr>
                </a:tc>
                <a:tc>
                  <a:txBody>
                    <a:bodyPr/>
                    <a:lstStyle/>
                    <a:p>
                      <a:r>
                        <a:t> </a:t>
                      </a:r>
                    </a:p>
                  </a:txBody>
                  <a:tcPr>
                    <a:solidFill>
                      <a:srgbClr val="BFBFBF"/>
                    </a:solidFill>
                  </a:tcPr>
                </a:tc>
              </a:tr>
              <a:tr h="12700">
                <a:tc>
                  <a:txBody>
                    <a:bodyPr/>
                    <a:lstStyle/>
                    <a:p>
                      <a:r>
                        <a:rPr>
                          <a:solidFill>
                            <a:srgbClr val="6D6E71"/>
                          </a:solidFill>
                          <a:latin typeface="Ariel"/>
                        </a:rPr>
                        <a:t>LG K20 Plus</a:t>
                      </a:r>
                    </a:p>
                  </a:txBody>
                  <a:tcPr/>
                </a:tc>
                <a:tc>
                  <a:txBody>
                    <a:bodyPr/>
                    <a:lstStyle/>
                    <a:p>
                      <a:r>
                        <a:rPr b="1" sz="650">
                          <a:solidFill>
                            <a:srgbClr val="6D6E71"/>
                          </a:solidFill>
                        </a:rPr>
                        <a:t>$99.00</a:t>
                      </a:r>
                    </a:p>
                  </a:txBody>
                  <a:tcPr>
                    <a:solidFill>
                      <a:srgbClr val="FDE5A1"/>
                    </a:solidFill>
                  </a:tcPr>
                </a:tc>
                <a:tc>
                  <a:txBody>
                    <a:bodyPr/>
                    <a:lstStyle/>
                    <a:p>
                      <a:r>
                        <a:t> </a:t>
                      </a:r>
                    </a:p>
                  </a:txBody>
                  <a:tcPr>
                    <a:solidFill>
                      <a:srgbClr val="BFBFBF"/>
                    </a:solidFill>
                  </a:tcPr>
                </a:tc>
              </a:tr>
              <a:tr h="12700">
                <a:tc>
                  <a:txBody>
                    <a:bodyPr/>
                    <a:lstStyle/>
                    <a:p>
                      <a:r>
                        <a:rPr>
                          <a:solidFill>
                            <a:srgbClr val="6D6E71"/>
                          </a:solidFill>
                          <a:latin typeface="Ariel"/>
                        </a:rPr>
                        <a:t>LG Stylo 3 PLUS </a:t>
                      </a:r>
                    </a:p>
                  </a:txBody>
                  <a:tcPr/>
                </a:tc>
                <a:tc>
                  <a:txBody>
                    <a:bodyPr/>
                    <a:lstStyle/>
                    <a:p>
                      <a:r>
                        <a:rPr b="1" sz="650">
                          <a:solidFill>
                            <a:srgbClr val="6D6E71"/>
                          </a:solidFill>
                        </a:rPr>
                        <a:t>$149.00</a:t>
                      </a:r>
                    </a:p>
                  </a:txBody>
                  <a:tcPr>
                    <a:solidFill>
                      <a:srgbClr val="FDE5A1"/>
                    </a:solidFill>
                  </a:tcPr>
                </a:tc>
                <a:tc>
                  <a:txBody>
                    <a:bodyPr/>
                    <a:lstStyle/>
                    <a:p>
                      <a:r>
                        <a:t> </a:t>
                      </a:r>
                    </a:p>
                  </a:txBody>
                  <a:tcPr>
                    <a:solidFill>
                      <a:srgbClr val="BFBFBF"/>
                    </a:solidFill>
                  </a:tcPr>
                </a:tc>
              </a:tr>
              <a:tr h="12700">
                <a:tc>
                  <a:txBody>
                    <a:bodyPr/>
                    <a:lstStyle/>
                    <a:p>
                      <a:r>
                        <a:rPr>
                          <a:solidFill>
                            <a:srgbClr val="6D6E71"/>
                          </a:solidFill>
                          <a:latin typeface="Ariel"/>
                        </a:rPr>
                        <a:t>ZTE Avid TRIO</a:t>
                      </a:r>
                    </a:p>
                  </a:txBody>
                  <a:tcPr/>
                </a:tc>
                <a:tc>
                  <a:txBody>
                    <a:bodyPr/>
                    <a:lstStyle/>
                    <a:p>
                      <a:r>
                        <a:rPr b="1" sz="650">
                          <a:solidFill>
                            <a:srgbClr val="6D6E71"/>
                          </a:solidFill>
                        </a:rPr>
                        <a:t>$19.00</a:t>
                      </a:r>
                    </a:p>
                  </a:txBody>
                  <a:tcPr>
                    <a:solidFill>
                      <a:srgbClr val="FDE5A1"/>
                    </a:solidFill>
                  </a:tcPr>
                </a:tc>
                <a:tc>
                  <a:txBody>
                    <a:bodyPr/>
                    <a:lstStyle/>
                    <a:p>
                      <a:r>
                        <a:t> </a:t>
                      </a:r>
                    </a:p>
                  </a:txBody>
                  <a:tcPr>
                    <a:solidFill>
                      <a:srgbClr val="BFBFBF"/>
                    </a:solidFill>
                  </a:tcPr>
                </a:tc>
              </a:tr>
              <a:tr h="12700">
                <a:tc>
                  <a:txBody>
                    <a:bodyPr/>
                    <a:lstStyle/>
                    <a:p>
                      <a:r>
                        <a:rPr>
                          <a:solidFill>
                            <a:srgbClr val="6D6E71"/>
                          </a:solidFill>
                          <a:latin typeface="Ariel"/>
                        </a:rPr>
                        <a:t>ZTE Avid 4</a:t>
                      </a:r>
                    </a:p>
                  </a:txBody>
                  <a:tcPr/>
                </a:tc>
                <a:tc>
                  <a:txBody>
                    <a:bodyPr/>
                    <a:lstStyle/>
                    <a:p>
                      <a:r>
                        <a:rPr b="1" sz="650">
                          <a:solidFill>
                            <a:srgbClr val="6D6E71"/>
                          </a:solidFill>
                        </a:rPr>
                        <a:t>$49.00</a:t>
                      </a:r>
                    </a:p>
                  </a:txBody>
                  <a:tcPr>
                    <a:solidFill>
                      <a:srgbClr val="FDE5A1"/>
                    </a:solidFill>
                  </a:tcPr>
                </a:tc>
                <a:tc>
                  <a:txBody>
                    <a:bodyPr/>
                    <a:lstStyle/>
                    <a:p>
                      <a:r>
                        <a:t> </a:t>
                      </a:r>
                    </a:p>
                  </a:txBody>
                  <a:tcPr>
                    <a:solidFill>
                      <a:srgbClr val="BFBFBF"/>
                    </a:solidFill>
                  </a:tcPr>
                </a:tc>
              </a:tr>
              <a:tr h="12700">
                <a:tc>
                  <a:txBody>
                    <a:bodyPr/>
                    <a:lstStyle/>
                    <a:p>
                      <a:r>
                        <a:rPr>
                          <a:solidFill>
                            <a:srgbClr val="6D6E71"/>
                          </a:solidFill>
                          <a:latin typeface="Ariel"/>
                        </a:rPr>
                        <a:t>moto e</a:t>
                      </a:r>
                    </a:p>
                  </a:txBody>
                  <a:tcPr/>
                </a:tc>
                <a:tc>
                  <a:txBody>
                    <a:bodyPr/>
                    <a:lstStyle/>
                    <a:p>
                      <a:r>
                        <a:rPr b="1" sz="650">
                          <a:solidFill>
                            <a:srgbClr val="6D6E71"/>
                          </a:solidFill>
                        </a:rPr>
                        <a:t>$59.00</a:t>
                      </a:r>
                    </a:p>
                  </a:txBody>
                  <a:tcPr>
                    <a:solidFill>
                      <a:srgbClr val="FDE5A1"/>
                    </a:solidFill>
                  </a:tcPr>
                </a:tc>
                <a:tc>
                  <a:txBody>
                    <a:bodyPr/>
                    <a:lstStyle/>
                    <a:p>
                      <a:r>
                        <a:t> </a:t>
                      </a:r>
                    </a:p>
                  </a:txBody>
                  <a:tcPr>
                    <a:solidFill>
                      <a:srgbClr val="BFBFBF"/>
                    </a:solidFill>
                  </a:tcPr>
                </a:tc>
              </a:tr>
              <a:tr h="12700">
                <a:tc>
                  <a:txBody>
                    <a:bodyPr/>
                    <a:lstStyle/>
                    <a:p>
                      <a:r>
                        <a:rPr>
                          <a:solidFill>
                            <a:srgbClr val="6D6E71"/>
                          </a:solidFill>
                          <a:latin typeface="Ariel"/>
                        </a:rPr>
                        <a:t>Alcatel A30 FIERCE</a:t>
                      </a:r>
                    </a:p>
                  </a:txBody>
                  <a:tcPr/>
                </a:tc>
                <a:tc>
                  <a:txBody>
                    <a:bodyPr/>
                    <a:lstStyle/>
                    <a:p>
                      <a:r>
                        <a:rPr b="1" sz="650">
                          <a:solidFill>
                            <a:srgbClr val="6D6E71"/>
                          </a:solidFill>
                        </a:rPr>
                        <a:t>$79.00</a:t>
                      </a:r>
                    </a:p>
                  </a:txBody>
                  <a:tcPr>
                    <a:solidFill>
                      <a:srgbClr val="FDE5A1"/>
                    </a:solidFill>
                  </a:tcPr>
                </a:tc>
                <a:tc>
                  <a:txBody>
                    <a:bodyPr/>
                    <a:lstStyle/>
                    <a:p>
                      <a:r>
                        <a:t> </a:t>
                      </a:r>
                    </a:p>
                  </a:txBody>
                  <a:tcPr>
                    <a:solidFill>
                      <a:srgbClr val="BFBFBF"/>
                    </a:solidFill>
                  </a:tcPr>
                </a:tc>
              </a:tr>
              <a:tr h="12700">
                <a:tc>
                  <a:txBody>
                    <a:bodyPr/>
                    <a:lstStyle/>
                    <a:p>
                      <a:r>
                        <a:rPr>
                          <a:solidFill>
                            <a:srgbClr val="6D6E71"/>
                          </a:solidFill>
                          <a:latin typeface="Ariel"/>
                        </a:rPr>
                        <a:t>Coolpad Defiant</a:t>
                      </a:r>
                    </a:p>
                  </a:txBody>
                  <a:tcPr/>
                </a:tc>
                <a:tc>
                  <a:txBody>
                    <a:bodyPr/>
                    <a:lstStyle/>
                    <a:p>
                      <a:r>
                        <a:rPr b="1" sz="650">
                          <a:solidFill>
                            <a:srgbClr val="6D6E71"/>
                          </a:solidFill>
                        </a:rPr>
                        <a:t>$29.00</a:t>
                      </a:r>
                    </a:p>
                  </a:txBody>
                  <a:tcPr>
                    <a:solidFill>
                      <a:srgbClr val="FDE5A1"/>
                    </a:solidFill>
                  </a:tcPr>
                </a:tc>
                <a:tc>
                  <a:txBody>
                    <a:bodyPr/>
                    <a:lstStyle/>
                    <a:p>
                      <a:r>
                        <a:t> </a:t>
                      </a:r>
                    </a:p>
                  </a:txBody>
                  <a:tcPr>
                    <a:solidFill>
                      <a:srgbClr val="BFBFBF"/>
                    </a:solidFill>
                  </a:tcPr>
                </a:tc>
              </a:tr>
              <a:tr h="12700">
                <a:tc>
                  <a:txBody>
                    <a:bodyPr/>
                    <a:lstStyle/>
                    <a:p>
                      <a:r>
                        <a:rPr>
                          <a:solidFill>
                            <a:srgbClr val="6D6E71"/>
                          </a:solidFill>
                          <a:latin typeface="Ariel"/>
                        </a:rPr>
                        <a:t>LG Stylo 3 PLUS</a:t>
                      </a:r>
                    </a:p>
                  </a:txBody>
                  <a:tcPr/>
                </a:tc>
                <a:tc>
                  <a:txBody>
                    <a:bodyPr/>
                    <a:lstStyle/>
                    <a:p>
                      <a:r>
                        <a:rPr b="1" sz="650">
                          <a:solidFill>
                            <a:srgbClr val="6D6E71"/>
                          </a:solidFill>
                        </a:rPr>
                        <a:t>$149.00</a:t>
                      </a:r>
                    </a:p>
                  </a:txBody>
                  <a:tcPr>
                    <a:solidFill>
                      <a:srgbClr val="FDE5A1"/>
                    </a:solidFill>
                  </a:tcPr>
                </a:tc>
                <a:tc>
                  <a:txBody>
                    <a:bodyPr/>
                    <a:lstStyle/>
                    <a:p>
                      <a:r>
                        <a:t> </a:t>
                      </a:r>
                    </a:p>
                  </a:txBody>
                  <a:tcPr>
                    <a:solidFill>
                      <a:srgbClr val="BFBFBF"/>
                    </a:solidFill>
                  </a:tcPr>
                </a:tc>
              </a:tr>
              <a:tr h="12700">
                <a:tc>
                  <a:txBody>
                    <a:bodyPr/>
                    <a:lstStyle/>
                    <a:p>
                      <a:r>
                        <a:rPr>
                          <a:solidFill>
                            <a:srgbClr val="6D6E71"/>
                          </a:solidFill>
                          <a:latin typeface="Ariel"/>
                        </a:rPr>
                        <a:t>LG Aristo</a:t>
                      </a:r>
                    </a:p>
                  </a:txBody>
                  <a:tcPr/>
                </a:tc>
                <a:tc>
                  <a:txBody>
                    <a:bodyPr/>
                    <a:lstStyle/>
                    <a:p>
                      <a:r>
                        <a:rPr b="1" sz="650">
                          <a:solidFill>
                            <a:srgbClr val="6D6E71"/>
                          </a:solidFill>
                        </a:rPr>
                        <a:t>$49.00</a:t>
                      </a:r>
                    </a:p>
                  </a:txBody>
                  <a:tcPr>
                    <a:solidFill>
                      <a:srgbClr val="FDE5A1"/>
                    </a:solidFill>
                  </a:tcPr>
                </a:tc>
                <a:tc>
                  <a:txBody>
                    <a:bodyPr/>
                    <a:lstStyle/>
                    <a:p>
                      <a:r>
                        <a:t> </a:t>
                      </a:r>
                    </a:p>
                  </a:txBody>
                  <a:tcPr>
                    <a:solidFill>
                      <a:srgbClr val="BFBFBF"/>
                    </a:solidFill>
                  </a:tcPr>
                </a:tc>
              </a:tr>
              <a:tr h="12700">
                <a:tc>
                  <a:txBody>
                    <a:bodyPr/>
                    <a:lstStyle/>
                    <a:p>
                      <a:r>
                        <a:rPr>
                          <a:solidFill>
                            <a:srgbClr val="6D6E71"/>
                          </a:solidFill>
                          <a:latin typeface="Ariel"/>
                        </a:rPr>
                        <a:t>Alcatel GO FLIP</a:t>
                      </a:r>
                    </a:p>
                  </a:txBody>
                  <a:tcPr/>
                </a:tc>
                <a:tc>
                  <a:txBody>
                    <a:bodyPr/>
                    <a:lstStyle/>
                    <a:p>
                      <a:r>
                        <a:rPr b="1" sz="650">
                          <a:solidFill>
                            <a:srgbClr val="6D6E71"/>
                          </a:solidFill>
                        </a:rPr>
                        <a:t>$29.00</a:t>
                      </a:r>
                    </a:p>
                  </a:txBody>
                  <a:tcPr>
                    <a:solidFill>
                      <a:srgbClr val="FDE5A1"/>
                    </a:solidFill>
                  </a:tcPr>
                </a:tc>
                <a:tc>
                  <a:txBody>
                    <a:bodyPr/>
                    <a:lstStyle/>
                    <a:p>
                      <a:r>
                        <a:t> </a:t>
                      </a:r>
                    </a:p>
                  </a:txBody>
                  <a:tcPr>
                    <a:solidFill>
                      <a:srgbClr val="BFBFBF"/>
                    </a:solidFill>
                  </a:tcPr>
                </a:tc>
              </a:tr>
              <a:tr h="12700">
                <a:tc>
                  <a:txBody>
                    <a:bodyPr/>
                    <a:lstStyle/>
                    <a:p>
                      <a:r>
                        <a:rPr>
                          <a:solidFill>
                            <a:srgbClr val="6D6E71"/>
                          </a:solidFill>
                          <a:latin typeface="Ariel"/>
                        </a:rPr>
                        <a:t>ZTE Cymbal Z-320</a:t>
                      </a:r>
                    </a:p>
                  </a:txBody>
                  <a:tcPr/>
                </a:tc>
                <a:tc>
                  <a:txBody>
                    <a:bodyPr/>
                    <a:lstStyle/>
                    <a:p>
                      <a:r>
                        <a:rPr b="1" sz="650">
                          <a:solidFill>
                            <a:srgbClr val="6D6E71"/>
                          </a:solidFill>
                        </a:rPr>
                        <a:t>$29.00</a:t>
                      </a:r>
                    </a:p>
                  </a:txBody>
                  <a:tcPr>
                    <a:solidFill>
                      <a:srgbClr val="FDE5A1"/>
                    </a:solidFill>
                  </a:tcPr>
                </a:tc>
                <a:tc>
                  <a:txBody>
                    <a:bodyPr/>
                    <a:lstStyle/>
                    <a:p>
                      <a:r>
                        <a:t> </a:t>
                      </a:r>
                    </a:p>
                  </a:txBody>
                  <a:tcPr>
                    <a:solidFill>
                      <a:srgbClr val="BFBFBF"/>
                    </a:solidFill>
                  </a:tcPr>
                </a:tc>
              </a:tr>
              <a:tr h="12700">
                <a:tc>
                  <a:txBody>
                    <a:bodyPr/>
                    <a:lstStyle/>
                    <a:p>
                      <a:r>
                        <a:rPr>
                          <a:solidFill>
                            <a:srgbClr val="6D6E71"/>
                          </a:solidFill>
                          <a:latin typeface="Ariel"/>
                        </a:rPr>
                        <a:t>Alcatel FIERCE 4</a:t>
                      </a:r>
                    </a:p>
                  </a:txBody>
                  <a:tcPr/>
                </a:tc>
                <a:tc>
                  <a:txBody>
                    <a:bodyPr/>
                    <a:lstStyle/>
                    <a:p>
                      <a:r>
                        <a:rPr b="1" sz="650">
                          <a:solidFill>
                            <a:srgbClr val="6D6E71"/>
                          </a:solidFill>
                        </a:rPr>
                        <a:t>$39.00</a:t>
                      </a:r>
                    </a:p>
                  </a:txBody>
                  <a:tcPr>
                    <a:solidFill>
                      <a:srgbClr val="FDE5A1"/>
                    </a:solidFill>
                  </a:tcPr>
                </a:tc>
                <a:tc>
                  <a:txBody>
                    <a:bodyPr/>
                    <a:lstStyle/>
                    <a:p>
                      <a:r>
                        <a:t> </a:t>
                      </a:r>
                    </a:p>
                  </a:txBody>
                  <a:tcPr>
                    <a:solidFill>
                      <a:srgbClr val="BFBFBF"/>
                    </a:solidFill>
                  </a:tcPr>
                </a:tc>
              </a:tr>
              <a:tr h="12700">
                <a:tc>
                  <a:txBody>
                    <a:bodyPr/>
                    <a:lstStyle/>
                    <a:p>
                      <a:r>
                        <a:rPr>
                          <a:solidFill>
                            <a:srgbClr val="6D6E71"/>
                          </a:solidFill>
                          <a:latin typeface="Ariel"/>
                        </a:rPr>
                        <a:t>MetroPCS SIM Card</a:t>
                      </a:r>
                    </a:p>
                  </a:txBody>
                  <a:tcPr/>
                </a:tc>
                <a:tc>
                  <a:txBody>
                    <a:bodyPr/>
                    <a:lstStyle/>
                    <a:p>
                      <a:r>
                        <a:rPr b="1" sz="650">
                          <a:solidFill>
                            <a:srgbClr val="6D6E71"/>
                          </a:solidFill>
                        </a:rPr>
                        <a:t>$10.00</a:t>
                      </a:r>
                    </a:p>
                  </a:txBody>
                  <a:tcPr>
                    <a:solidFill>
                      <a:srgbClr val="FDE5A1"/>
                    </a:solidFill>
                  </a:tcPr>
                </a:tc>
                <a:tc>
                  <a:txBody>
                    <a:bodyPr/>
                    <a:lstStyle/>
                    <a:p>
                      <a:r>
                        <a:t> </a:t>
                      </a:r>
                    </a:p>
                  </a:txBody>
                  <a:tcPr>
                    <a:solidFill>
                      <a:srgbClr val="BFBFBF"/>
                    </a:solidFill>
                  </a:tcPr>
                </a:tc>
              </a:tr>
              <a:tr h="12700">
                <a:tc>
                  <a:txBody>
                    <a:bodyPr/>
                    <a:lstStyle/>
                    <a:p>
                      <a:r>
                        <a:rPr>
                          <a:solidFill>
                            <a:srgbClr val="6D6E71"/>
                          </a:solidFill>
                          <a:latin typeface="Ariel"/>
                        </a:rPr>
                        <a:t>HTC Desire 530</a:t>
                      </a:r>
                    </a:p>
                  </a:txBody>
                  <a:tcPr/>
                </a:tc>
                <a:tc>
                  <a:txBody>
                    <a:bodyPr/>
                    <a:lstStyle/>
                    <a:p>
                      <a:r>
                        <a:rPr b="1" sz="650">
                          <a:solidFill>
                            <a:srgbClr val="6D6E71"/>
                          </a:solidFill>
                        </a:rPr>
                        <a:t>$79.00</a:t>
                      </a:r>
                    </a:p>
                  </a:txBody>
                  <a:tcPr>
                    <a:solidFill>
                      <a:srgbClr val="FDE5A1"/>
                    </a:solidFill>
                  </a:tcPr>
                </a:tc>
                <a:tc>
                  <a:txBody>
                    <a:bodyPr/>
                    <a:lstStyle/>
                    <a:p>
                      <a:r>
                        <a:t> </a:t>
                      </a:r>
                    </a:p>
                  </a:txBody>
                  <a:tcPr>
                    <a:solidFill>
                      <a:srgbClr val="BFBFBF"/>
                    </a:solidFill>
                  </a:tcPr>
                </a:tc>
              </a:tr>
              <a:tr h="12700">
                <a:tc>
                  <a:txBody>
                    <a:bodyPr/>
                    <a:lstStyle/>
                    <a:p>
                      <a:r>
                        <a:rPr>
                          <a:solidFill>
                            <a:srgbClr val="6D6E71"/>
                          </a:solidFill>
                          <a:latin typeface="Ariel"/>
                        </a:rPr>
                        <a:t>LG Fortune™</a:t>
                      </a:r>
                    </a:p>
                  </a:txBody>
                  <a:tcPr/>
                </a:tc>
                <a:tc>
                  <a:txBody>
                    <a:bodyPr/>
                    <a:lstStyle/>
                    <a:p>
                      <a:r>
                        <a:t> </a:t>
                      </a:r>
                    </a:p>
                  </a:txBody>
                  <a:tcPr>
                    <a:solidFill>
                      <a:srgbClr val="BFBFBF"/>
                    </a:solidFill>
                  </a:tcPr>
                </a:tc>
                <a:tc>
                  <a:txBody>
                    <a:bodyPr/>
                    <a:lstStyle/>
                    <a:p>
                      <a:r>
                        <a:rPr b="1" sz="650">
                          <a:solidFill>
                            <a:srgbClr val="FF0000"/>
                          </a:solidFill>
                        </a:rPr>
                        <a:t>$49.99</a:t>
                      </a:r>
                    </a:p>
                  </a:txBody>
                  <a:tcPr>
                    <a:solidFill>
                      <a:srgbClr val="CDEBDE"/>
                    </a:solidFill>
                  </a:tcPr>
                </a:tc>
              </a:tr>
              <a:tr h="12700">
                <a:tc>
                  <a:txBody>
                    <a:bodyPr/>
                    <a:lstStyle/>
                    <a:p>
                      <a:r>
                        <a:rPr>
                          <a:solidFill>
                            <a:srgbClr val="6D6E71"/>
                          </a:solidFill>
                          <a:latin typeface="Ariel"/>
                        </a:rPr>
                        <a:t>ZTE Overture™ 3</a:t>
                      </a:r>
                    </a:p>
                  </a:txBody>
                  <a:tcPr/>
                </a:tc>
                <a:tc>
                  <a:txBody>
                    <a:bodyPr/>
                    <a:lstStyle/>
                    <a:p>
                      <a:r>
                        <a:t> </a:t>
                      </a:r>
                    </a:p>
                  </a:txBody>
                  <a:tcPr>
                    <a:solidFill>
                      <a:srgbClr val="BFBFBF"/>
                    </a:solidFill>
                  </a:tcPr>
                </a:tc>
                <a:tc>
                  <a:txBody>
                    <a:bodyPr/>
                    <a:lstStyle/>
                    <a:p>
                      <a:r>
                        <a:rPr b="1" sz="650">
                          <a:solidFill>
                            <a:srgbClr val="FF0000"/>
                          </a:solidFill>
                        </a:rPr>
                        <a:t>$19.99</a:t>
                      </a:r>
                    </a:p>
                  </a:txBody>
                  <a:tcPr>
                    <a:solidFill>
                      <a:srgbClr val="CDEBDE"/>
                    </a:solidFill>
                  </a:tcPr>
                </a:tc>
              </a:tr>
              <a:tr h="12700">
                <a:tc>
                  <a:txBody>
                    <a:bodyPr/>
                    <a:lstStyle/>
                    <a:p>
                      <a:r>
                        <a:rPr>
                          <a:solidFill>
                            <a:srgbClr val="6D6E71"/>
                          </a:solidFill>
                          <a:latin typeface="Ariel"/>
                        </a:rPr>
                        <a:t>Alcatel VERSO™</a:t>
                      </a:r>
                    </a:p>
                  </a:txBody>
                  <a:tcPr/>
                </a:tc>
                <a:tc>
                  <a:txBody>
                    <a:bodyPr/>
                    <a:lstStyle/>
                    <a:p>
                      <a:r>
                        <a:t> </a:t>
                      </a:r>
                    </a:p>
                  </a:txBody>
                  <a:tcPr>
                    <a:solidFill>
                      <a:srgbClr val="BFBFBF"/>
                    </a:solidFill>
                  </a:tcPr>
                </a:tc>
                <a:tc>
                  <a:txBody>
                    <a:bodyPr/>
                    <a:lstStyle/>
                    <a:p>
                      <a:r>
                        <a:rPr b="1" sz="650">
                          <a:solidFill>
                            <a:srgbClr val="FF0000"/>
                          </a:solidFill>
                        </a:rPr>
                        <a:t>$29.99</a:t>
                      </a:r>
                    </a:p>
                  </a:txBody>
                  <a:tcPr>
                    <a:solidFill>
                      <a:srgbClr val="CDEBDE"/>
                    </a:solidFill>
                  </a:tcPr>
                </a:tc>
              </a:tr>
              <a:tr h="12700">
                <a:tc>
                  <a:txBody>
                    <a:bodyPr/>
                    <a:lstStyle/>
                    <a:p>
                      <a:r>
                        <a:rPr>
                          <a:solidFill>
                            <a:srgbClr val="6D6E71"/>
                          </a:solidFill>
                          <a:latin typeface="Ariel"/>
                        </a:rPr>
                        <a:t>LG Fortune™ 2</a:t>
                      </a:r>
                    </a:p>
                  </a:txBody>
                  <a:tcPr/>
                </a:tc>
                <a:tc>
                  <a:txBody>
                    <a:bodyPr/>
                    <a:lstStyle/>
                    <a:p>
                      <a:r>
                        <a:t> </a:t>
                      </a:r>
                    </a:p>
                  </a:txBody>
                  <a:tcPr>
                    <a:solidFill>
                      <a:srgbClr val="BFBFBF"/>
                    </a:solidFill>
                  </a:tcPr>
                </a:tc>
                <a:tc>
                  <a:txBody>
                    <a:bodyPr/>
                    <a:lstStyle/>
                    <a:p>
                      <a:r>
                        <a:rPr b="1" sz="650">
                          <a:solidFill>
                            <a:srgbClr val="FF0000"/>
                          </a:solidFill>
                        </a:rPr>
                        <a:t>$99.99</a:t>
                      </a:r>
                    </a:p>
                  </a:txBody>
                  <a:tcPr>
                    <a:solidFill>
                      <a:srgbClr val="CDEBDE"/>
                    </a:solidFill>
                  </a:tcPr>
                </a:tc>
              </a:tr>
              <a:tr h="12700">
                <a:tc>
                  <a:txBody>
                    <a:bodyPr/>
                    <a:lstStyle/>
                    <a:p>
                      <a:r>
                        <a:rPr>
                          <a:solidFill>
                            <a:srgbClr val="6D6E71"/>
                          </a:solidFill>
                          <a:latin typeface="Ariel"/>
                        </a:rPr>
                        <a:t>LG Harmony™</a:t>
                      </a:r>
                    </a:p>
                  </a:txBody>
                  <a:tcPr/>
                </a:tc>
                <a:tc>
                  <a:txBody>
                    <a:bodyPr/>
                    <a:lstStyle/>
                    <a:p>
                      <a:r>
                        <a:t> </a:t>
                      </a:r>
                    </a:p>
                  </a:txBody>
                  <a:tcPr>
                    <a:solidFill>
                      <a:srgbClr val="BFBFBF"/>
                    </a:solidFill>
                  </a:tcPr>
                </a:tc>
                <a:tc>
                  <a:txBody>
                    <a:bodyPr/>
                    <a:lstStyle/>
                    <a:p>
                      <a:r>
                        <a:rPr b="1" sz="650">
                          <a:solidFill>
                            <a:srgbClr val="FF0000"/>
                          </a:solidFill>
                        </a:rPr>
                        <a:t>$79.99</a:t>
                      </a:r>
                    </a:p>
                  </a:txBody>
                  <a:tcPr>
                    <a:solidFill>
                      <a:srgbClr val="CDEBDE"/>
                    </a:solidFill>
                  </a:tcPr>
                </a:tc>
              </a:tr>
              <a:tr h="12700">
                <a:tc>
                  <a:txBody>
                    <a:bodyPr/>
                    <a:lstStyle/>
                    <a:p>
                      <a:r>
                        <a:rPr>
                          <a:solidFill>
                            <a:srgbClr val="6D6E71"/>
                          </a:solidFill>
                          <a:latin typeface="Ariel"/>
                        </a:rPr>
                        <a:t>LG X charge™</a:t>
                      </a:r>
                    </a:p>
                  </a:txBody>
                  <a:tcPr/>
                </a:tc>
                <a:tc>
                  <a:txBody>
                    <a:bodyPr/>
                    <a:lstStyle/>
                    <a:p>
                      <a:r>
                        <a:t> </a:t>
                      </a:r>
                    </a:p>
                  </a:txBody>
                  <a:tcPr>
                    <a:solidFill>
                      <a:srgbClr val="BFBFBF"/>
                    </a:solidFill>
                  </a:tcPr>
                </a:tc>
                <a:tc>
                  <a:txBody>
                    <a:bodyPr/>
                    <a:lstStyle/>
                    <a:p>
                      <a:r>
                        <a:rPr b="1" sz="650">
                          <a:solidFill>
                            <a:srgbClr val="FF0000"/>
                          </a:solidFill>
                        </a:rPr>
                        <a:t>$129.99</a:t>
                      </a:r>
                    </a:p>
                  </a:txBody>
                  <a:tcPr>
                    <a:solidFill>
                      <a:srgbClr val="CDEBDE"/>
                    </a:solidFill>
                  </a:tcPr>
                </a:tc>
              </a:tr>
              <a:tr h="12700">
                <a:tc>
                  <a:txBody>
                    <a:bodyPr/>
                    <a:lstStyle/>
                    <a:p>
                      <a:r>
                        <a:rPr>
                          <a:solidFill>
                            <a:srgbClr val="6D6E71"/>
                          </a:solidFill>
                          <a:latin typeface="Ariel"/>
                        </a:rPr>
                        <a:t>LG Stylo™ 3</a:t>
                      </a:r>
                    </a:p>
                  </a:txBody>
                  <a:tcPr/>
                </a:tc>
                <a:tc>
                  <a:txBody>
                    <a:bodyPr/>
                    <a:lstStyle/>
                    <a:p>
                      <a:r>
                        <a:t> </a:t>
                      </a:r>
                    </a:p>
                  </a:txBody>
                  <a:tcPr>
                    <a:solidFill>
                      <a:srgbClr val="BFBFBF"/>
                    </a:solidFill>
                  </a:tcPr>
                </a:tc>
                <a:tc>
                  <a:txBody>
                    <a:bodyPr/>
                    <a:lstStyle/>
                    <a:p>
                      <a:r>
                        <a:rPr b="1" sz="650">
                          <a:solidFill>
                            <a:srgbClr val="FF0000"/>
                          </a:solidFill>
                        </a:rPr>
                        <a:t>$149.99</a:t>
                      </a:r>
                    </a:p>
                  </a:txBody>
                  <a:tcPr>
                    <a:solidFill>
                      <a:srgbClr val="CDEBDE"/>
                    </a:solidFill>
                  </a:tcPr>
                </a:tc>
              </a:tr>
              <a:tr h="12700">
                <a:tc>
                  <a:txBody>
                    <a:bodyPr/>
                    <a:lstStyle/>
                    <a:p>
                      <a:r>
                        <a:rPr>
                          <a:solidFill>
                            <a:srgbClr val="6D6E71"/>
                          </a:solidFill>
                          <a:latin typeface="Ariel"/>
                        </a:rPr>
                        <a:t>ZTE Blade X Max</a:t>
                      </a:r>
                    </a:p>
                  </a:txBody>
                  <a:tcPr/>
                </a:tc>
                <a:tc>
                  <a:txBody>
                    <a:bodyPr/>
                    <a:lstStyle/>
                    <a:p>
                      <a:r>
                        <a:t> </a:t>
                      </a:r>
                    </a:p>
                  </a:txBody>
                  <a:tcPr>
                    <a:solidFill>
                      <a:srgbClr val="BFBFBF"/>
                    </a:solidFill>
                  </a:tcPr>
                </a:tc>
                <a:tc>
                  <a:txBody>
                    <a:bodyPr/>
                    <a:lstStyle/>
                    <a:p>
                      <a:r>
                        <a:rPr b="1" sz="650">
                          <a:solidFill>
                            <a:srgbClr val="FF0000"/>
                          </a:solidFill>
                        </a:rPr>
                        <a:t>$129.99</a:t>
                      </a:r>
                    </a:p>
                  </a:txBody>
                  <a:tcPr>
                    <a:solidFill>
                      <a:srgbClr val="CDEBDE"/>
                    </a:solidFill>
                  </a:tcPr>
                </a:tc>
              </a:tr>
              <a:tr h="12700">
                <a:tc>
                  <a:txBody>
                    <a:bodyPr/>
                    <a:lstStyle/>
                    <a:p>
                      <a:r>
                        <a:rPr>
                          <a:solidFill>
                            <a:srgbClr val="6D6E71"/>
                          </a:solidFill>
                          <a:latin typeface="Ariel"/>
                        </a:rPr>
                        <a:t>ZTE Blade X</a:t>
                      </a:r>
                    </a:p>
                  </a:txBody>
                  <a:tcPr/>
                </a:tc>
                <a:tc>
                  <a:txBody>
                    <a:bodyPr/>
                    <a:lstStyle/>
                    <a:p>
                      <a:r>
                        <a:t> </a:t>
                      </a:r>
                    </a:p>
                  </a:txBody>
                  <a:tcPr>
                    <a:solidFill>
                      <a:srgbClr val="BFBFBF"/>
                    </a:solidFill>
                  </a:tcPr>
                </a:tc>
                <a:tc>
                  <a:txBody>
                    <a:bodyPr/>
                    <a:lstStyle/>
                    <a:p>
                      <a:r>
                        <a:rPr b="1" sz="650">
                          <a:solidFill>
                            <a:srgbClr val="FF0000"/>
                          </a:solidFill>
                        </a:rPr>
                        <a:t>$79.99</a:t>
                      </a:r>
                    </a:p>
                  </a:txBody>
                  <a:tcPr>
                    <a:solidFill>
                      <a:srgbClr val="CDEBDE"/>
                    </a:solidFill>
                  </a:tcPr>
                </a:tc>
              </a:tr>
              <a:tr h="12700">
                <a:tc>
                  <a:txBody>
                    <a:bodyPr/>
                    <a:lstStyle/>
                    <a:p>
                      <a:r>
                        <a:rPr>
                          <a:solidFill>
                            <a:srgbClr val="6D6E71"/>
                          </a:solidFill>
                          <a:latin typeface="Ariel"/>
                        </a:rPr>
                        <a:t>Alcatel OneTouch® Idol™ 3</a:t>
                      </a:r>
                    </a:p>
                  </a:txBody>
                  <a:tcPr/>
                </a:tc>
                <a:tc>
                  <a:txBody>
                    <a:bodyPr/>
                    <a:lstStyle/>
                    <a:p>
                      <a:r>
                        <a:t> </a:t>
                      </a:r>
                    </a:p>
                  </a:txBody>
                  <a:tcPr>
                    <a:solidFill>
                      <a:srgbClr val="BFBFBF"/>
                    </a:solidFill>
                  </a:tcPr>
                </a:tc>
                <a:tc>
                  <a:txBody>
                    <a:bodyPr/>
                    <a:lstStyle/>
                    <a:p>
                      <a:r>
                        <a:rPr b="1" sz="650">
                          <a:solidFill>
                            <a:srgbClr val="FF0000"/>
                          </a:solidFill>
                        </a:rPr>
                        <a:t>$69.99</a:t>
                      </a:r>
                    </a:p>
                  </a:txBody>
                  <a:tcPr>
                    <a:solidFill>
                      <a:srgbClr val="CDEBDE"/>
                    </a:solidFill>
                  </a:tcPr>
                </a:tc>
              </a:tr>
              <a:tr h="12700">
                <a:tc>
                  <a:txBody>
                    <a:bodyPr/>
                    <a:lstStyle/>
                    <a:p>
                      <a:r>
                        <a:rPr>
                          <a:solidFill>
                            <a:srgbClr val="6D6E71"/>
                          </a:solidFill>
                          <a:latin typeface="Ariel"/>
                        </a:rPr>
                        <a:t>Alcatel PULSEMIX™</a:t>
                      </a:r>
                    </a:p>
                  </a:txBody>
                  <a:tcPr/>
                </a:tc>
                <a:tc>
                  <a:txBody>
                    <a:bodyPr/>
                    <a:lstStyle/>
                    <a:p>
                      <a:r>
                        <a:t> </a:t>
                      </a:r>
                    </a:p>
                  </a:txBody>
                  <a:tcPr>
                    <a:solidFill>
                      <a:srgbClr val="BFBFBF"/>
                    </a:solidFill>
                  </a:tcPr>
                </a:tc>
                <a:tc>
                  <a:txBody>
                    <a:bodyPr/>
                    <a:lstStyle/>
                    <a:p>
                      <a:r>
                        <a:rPr b="1" sz="650">
                          <a:solidFill>
                            <a:srgbClr val="FF0000"/>
                          </a:solidFill>
                        </a:rPr>
                        <a:t>$59.99</a:t>
                      </a:r>
                    </a:p>
                  </a:txBody>
                  <a:tcPr>
                    <a:solidFill>
                      <a:srgbClr val="CDEBDE"/>
                    </a:solidFill>
                  </a:tcPr>
                </a:tc>
              </a:tr>
              <a:tr h="12700">
                <a:tc>
                  <a:txBody>
                    <a:bodyPr/>
                    <a:lstStyle/>
                    <a:p>
                      <a:r>
                        <a:rPr>
                          <a:solidFill>
                            <a:srgbClr val="6D6E71"/>
                          </a:solidFill>
                          <a:latin typeface="Ariel"/>
                        </a:rPr>
                        <a:t>ZTE Sonata™ 3</a:t>
                      </a:r>
                    </a:p>
                  </a:txBody>
                  <a:tcPr/>
                </a:tc>
                <a:tc>
                  <a:txBody>
                    <a:bodyPr/>
                    <a:lstStyle/>
                    <a:p>
                      <a:r>
                        <a:t> </a:t>
                      </a:r>
                    </a:p>
                  </a:txBody>
                  <a:tcPr>
                    <a:solidFill>
                      <a:srgbClr val="BFBFBF"/>
                    </a:solidFill>
                  </a:tcPr>
                </a:tc>
                <a:tc>
                  <a:txBody>
                    <a:bodyPr/>
                    <a:lstStyle/>
                    <a:p>
                      <a:r>
                        <a:rPr b="1" sz="650">
                          <a:solidFill>
                            <a:srgbClr val="FF0000"/>
                          </a:solidFill>
                        </a:rPr>
                        <a:t>$9.99</a:t>
                      </a:r>
                    </a:p>
                  </a:txBody>
                  <a:tcPr>
                    <a:solidFill>
                      <a:srgbClr val="CDEBDE"/>
                    </a:solidFill>
                  </a:tcPr>
                </a:tc>
              </a:tr>
              <a:tr h="12700">
                <a:tc>
                  <a:txBody>
                    <a:bodyPr/>
                    <a:lstStyle/>
                    <a:p>
                      <a:r>
                        <a:rPr>
                          <a:solidFill>
                            <a:srgbClr val="6D6E71"/>
                          </a:solidFill>
                          <a:latin typeface="Ariel"/>
                        </a:rPr>
                        <a:t>Alcatel PIXI THEATRE™</a:t>
                      </a:r>
                    </a:p>
                  </a:txBody>
                  <a:tcPr/>
                </a:tc>
                <a:tc>
                  <a:txBody>
                    <a:bodyPr/>
                    <a:lstStyle/>
                    <a:p>
                      <a:r>
                        <a:t> </a:t>
                      </a:r>
                    </a:p>
                  </a:txBody>
                  <a:tcPr>
                    <a:solidFill>
                      <a:srgbClr val="BFBFBF"/>
                    </a:solidFill>
                  </a:tcPr>
                </a:tc>
                <a:tc>
                  <a:txBody>
                    <a:bodyPr/>
                    <a:lstStyle/>
                    <a:p>
                      <a:r>
                        <a:rPr b="1" sz="650">
                          <a:solidFill>
                            <a:srgbClr val="FF0000"/>
                          </a:solidFill>
                        </a:rPr>
                        <a:t>$49.99</a:t>
                      </a:r>
                    </a:p>
                  </a:txBody>
                  <a:tcPr>
                    <a:solidFill>
                      <a:srgbClr val="CDEBDE"/>
                    </a:solidFill>
                  </a:tcPr>
                </a:tc>
              </a:tr>
              <a:tr h="12700">
                <a:tc>
                  <a:txBody>
                    <a:bodyPr/>
                    <a:lstStyle/>
                    <a:p>
                      <a:r>
                        <a:rPr>
                          <a:solidFill>
                            <a:srgbClr val="6D6E71"/>
                          </a:solidFill>
                          <a:latin typeface="Ariel"/>
                        </a:rPr>
                        <a:t>Alcatel IDOL™ 4 With VR Goggles</a:t>
                      </a:r>
                    </a:p>
                  </a:txBody>
                  <a:tcPr/>
                </a:tc>
                <a:tc>
                  <a:txBody>
                    <a:bodyPr/>
                    <a:lstStyle/>
                    <a:p>
                      <a:r>
                        <a:t> </a:t>
                      </a:r>
                    </a:p>
                  </a:txBody>
                  <a:tcPr>
                    <a:solidFill>
                      <a:srgbClr val="BFBFBF"/>
                    </a:solidFill>
                  </a:tcPr>
                </a:tc>
                <a:tc>
                  <a:txBody>
                    <a:bodyPr/>
                    <a:lstStyle/>
                    <a:p>
                      <a:r>
                        <a:rPr b="1" sz="650">
                          <a:solidFill>
                            <a:srgbClr val="FF0000"/>
                          </a:solidFill>
                        </a:rPr>
                        <a:t>$89.99</a:t>
                      </a:r>
                    </a:p>
                  </a:txBody>
                  <a:tcPr>
                    <a:solidFill>
                      <a:srgbClr val="CDEBDE"/>
                    </a:solidFill>
                  </a:tcPr>
                </a:tc>
              </a:tr>
              <a:tr h="12700">
                <a:tc>
                  <a:txBody>
                    <a:bodyPr/>
                    <a:lstStyle/>
                    <a:p>
                      <a:r>
                        <a:rPr>
                          <a:solidFill>
                            <a:srgbClr val="6D6E71"/>
                          </a:solidFill>
                          <a:latin typeface="Ariel"/>
                        </a:rPr>
                        <a:t>Alcatel IDOL™ 5</a:t>
                      </a:r>
                    </a:p>
                  </a:txBody>
                  <a:tcPr/>
                </a:tc>
                <a:tc>
                  <a:txBody>
                    <a:bodyPr/>
                    <a:lstStyle/>
                    <a:p>
                      <a:r>
                        <a:t> </a:t>
                      </a:r>
                    </a:p>
                  </a:txBody>
                  <a:tcPr>
                    <a:solidFill>
                      <a:srgbClr val="BFBFBF"/>
                    </a:solidFill>
                  </a:tcPr>
                </a:tc>
                <a:tc>
                  <a:txBody>
                    <a:bodyPr/>
                    <a:lstStyle/>
                    <a:p>
                      <a:r>
                        <a:rPr b="1" sz="650">
                          <a:solidFill>
                            <a:srgbClr val="FF0000"/>
                          </a:solidFill>
                        </a:rPr>
                        <a:t>$179.99</a:t>
                      </a:r>
                    </a:p>
                  </a:txBody>
                  <a:tcPr>
                    <a:solidFill>
                      <a:srgbClr val="CDEBDE"/>
                    </a:solidFill>
                  </a:tcPr>
                </a:tc>
              </a:tr>
              <a:tr h="12700">
                <a:tc>
                  <a:txBody>
                    <a:bodyPr/>
                    <a:lstStyle/>
                    <a:p>
                      <a:r>
                        <a:rPr>
                          <a:solidFill>
                            <a:srgbClr val="6D6E71"/>
                          </a:solidFill>
                          <a:latin typeface="Ariel"/>
                        </a:rPr>
                        <a:t>HTC Desire® 555</a:t>
                      </a:r>
                    </a:p>
                  </a:txBody>
                  <a:tcPr/>
                </a:tc>
                <a:tc>
                  <a:txBody>
                    <a:bodyPr/>
                    <a:lstStyle/>
                    <a:p>
                      <a:r>
                        <a:t> </a:t>
                      </a:r>
                    </a:p>
                  </a:txBody>
                  <a:tcPr>
                    <a:solidFill>
                      <a:srgbClr val="BFBFBF"/>
                    </a:solidFill>
                  </a:tcPr>
                </a:tc>
                <a:tc>
                  <a:txBody>
                    <a:bodyPr/>
                    <a:lstStyle/>
                    <a:p>
                      <a:r>
                        <a:rPr b="1" sz="650">
                          <a:solidFill>
                            <a:srgbClr val="FF0000"/>
                          </a:solidFill>
                        </a:rPr>
                        <a:t>$89.99</a:t>
                      </a:r>
                    </a:p>
                  </a:txBody>
                  <a:tcPr>
                    <a:solidFill>
                      <a:srgbClr val="CDEBDE"/>
                    </a:solidFill>
                  </a:tcPr>
                </a:tc>
              </a:tr>
              <a:tr h="12700">
                <a:tc>
                  <a:txBody>
                    <a:bodyPr/>
                    <a:lstStyle/>
                    <a:p>
                      <a:r>
                        <a:rPr>
                          <a:solidFill>
                            <a:srgbClr val="6D6E71"/>
                          </a:solidFill>
                          <a:latin typeface="Ariel"/>
                        </a:rPr>
                        <a:t>HTC Desire® 520</a:t>
                      </a:r>
                    </a:p>
                  </a:txBody>
                  <a:tcPr/>
                </a:tc>
                <a:tc>
                  <a:txBody>
                    <a:bodyPr/>
                    <a:lstStyle/>
                    <a:p>
                      <a:r>
                        <a:t> </a:t>
                      </a:r>
                    </a:p>
                  </a:txBody>
                  <a:tcPr>
                    <a:solidFill>
                      <a:srgbClr val="BFBFBF"/>
                    </a:solidFill>
                  </a:tcPr>
                </a:tc>
                <a:tc>
                  <a:txBody>
                    <a:bodyPr/>
                    <a:lstStyle/>
                    <a:p>
                      <a:r>
                        <a:rPr b="1" sz="650">
                          <a:solidFill>
                            <a:srgbClr val="FF0000"/>
                          </a:solidFill>
                        </a:rPr>
                        <a:t>$19.99</a:t>
                      </a:r>
                    </a:p>
                  </a:txBody>
                  <a:tcPr>
                    <a:solidFill>
                      <a:srgbClr val="CDEBDE"/>
                    </a:solidFill>
                  </a:tcPr>
                </a:tc>
              </a:tr>
              <a:tr h="12700">
                <a:tc>
                  <a:txBody>
                    <a:bodyPr/>
                    <a:lstStyle/>
                    <a:p>
                      <a:r>
                        <a:rPr>
                          <a:solidFill>
                            <a:srgbClr val="6D6E71"/>
                          </a:solidFill>
                          <a:latin typeface="Ariel"/>
                        </a:rPr>
                        <a:t>Alcatel STREAK™</a:t>
                      </a:r>
                    </a:p>
                  </a:txBody>
                  <a:tcPr/>
                </a:tc>
                <a:tc>
                  <a:txBody>
                    <a:bodyPr/>
                    <a:lstStyle/>
                    <a:p>
                      <a:r>
                        <a:t> </a:t>
                      </a:r>
                    </a:p>
                  </a:txBody>
                  <a:tcPr>
                    <a:solidFill>
                      <a:srgbClr val="BFBFBF"/>
                    </a:solidFill>
                  </a:tcPr>
                </a:tc>
                <a:tc>
                  <a:txBody>
                    <a:bodyPr/>
                    <a:lstStyle/>
                    <a:p>
                      <a:r>
                        <a:rPr b="1" sz="650">
                          <a:solidFill>
                            <a:srgbClr val="FF0000"/>
                          </a:solidFill>
                        </a:rPr>
                        <a:t>$9.99</a:t>
                      </a:r>
                    </a:p>
                  </a:txBody>
                  <a:tcPr>
                    <a:solidFill>
                      <a:srgbClr val="CDEBDE"/>
                    </a:solidFill>
                  </a:tcPr>
                </a:tc>
              </a:tr>
              <a:tr h="12700">
                <a:tc>
                  <a:txBody>
                    <a:bodyPr/>
                    <a:lstStyle/>
                    <a:p>
                      <a:r>
                        <a:rPr sz="650">
                          <a:solidFill>
                            <a:srgbClr val="6D6E71"/>
                          </a:solidFill>
                          <a:latin typeface="Ariel"/>
                        </a:rPr>
                        <a:t> </a:t>
                      </a:r>
                    </a:p>
                  </a:txBody>
                  <a:tcPr/>
                </a:tc>
                <a:tc>
                  <a:txBody>
                    <a:bodyPr/>
                    <a:lstStyle/>
                    <a:p>
                      <a:r>
                        <a:rPr sz="650">
                          <a:latin typeface="Ariel"/>
                        </a:rPr>
                        <a:t> </a:t>
                      </a:r>
                    </a:p>
                  </a:txBody>
                  <a:tcPr>
                    <a:solidFill>
                      <a:srgbClr val="BFBFBF"/>
                    </a:solidFill>
                  </a:tcPr>
                </a:tc>
                <a:tc>
                  <a:txBody>
                    <a:bodyPr/>
                    <a:lstStyle/>
                    <a:p>
                      <a:r>
                        <a:rPr b="1" sz="650">
                          <a:solidFill>
                            <a:srgbClr val="FF0000"/>
                          </a:solidFill>
                          <a:latin typeface="Ariel"/>
                        </a:rPr>
                        <a:t> </a:t>
                      </a:r>
                    </a:p>
                  </a:txBody>
                  <a:tcPr>
                    <a:solidFill>
                      <a:srgbClr val="CDEBDE"/>
                    </a:solidFill>
                  </a:tcPr>
                </a:tc>
              </a:tr>
            </a:tbl>
          </a:graphicData>
        </a:graphic>
      </p:graphicFrame>
    </p:spTree>
    <p:extLst>
      <p:ext uri="{BB962C8B-B14F-4D97-AF65-F5344CB8AC3E}">
        <p14:creationId xmlns:p14="http://schemas.microsoft.com/office/powerpoint/2010/main" val="38006697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 name="Table 17"/>
          <p:cNvGraphicFramePr>
            <a:graphicFrameLocks noGrp="1"/>
          </p:cNvGraphicFramePr>
          <p:nvPr>
            <p:extLst>
              <p:ext uri="{D42A27DB-BD31-4B8C-83A1-F6EECF244321}">
                <p14:modId xmlns:p14="http://schemas.microsoft.com/office/powerpoint/2010/main" val="348405522"/>
              </p:ext>
            </p:extLst>
          </p:nvPr>
        </p:nvGraphicFramePr>
        <p:xfrm>
          <a:off x="387926" y="1320017"/>
          <a:ext cx="11339250" cy="4976605"/>
        </p:xfrm>
        <a:graphic>
          <a:graphicData uri="http://schemas.openxmlformats.org/drawingml/2006/table">
            <a:tbl>
              <a:tblPr firstRow="1" bandRow="1">
                <a:effectLst/>
              </a:tblPr>
              <a:tblGrid>
                <a:gridCol w="742653">
                  <a:extLst>
                    <a:ext uri="{9D8B030D-6E8A-4147-A177-3AD203B41FA5}">
                      <a16:colId xmlns:a16="http://schemas.microsoft.com/office/drawing/2014/main" val="20000"/>
                    </a:ext>
                  </a:extLst>
                </a:gridCol>
                <a:gridCol w="963327">
                  <a:extLst>
                    <a:ext uri="{9D8B030D-6E8A-4147-A177-3AD203B41FA5}">
                      <a16:colId xmlns:a16="http://schemas.microsoft.com/office/drawing/2014/main" val="20014"/>
                    </a:ext>
                  </a:extLst>
                </a:gridCol>
                <a:gridCol w="963327">
                  <a:extLst>
                    <a:ext uri="{9D8B030D-6E8A-4147-A177-3AD203B41FA5}">
                      <a16:colId xmlns:a16="http://schemas.microsoft.com/office/drawing/2014/main" val="1704982403"/>
                    </a:ext>
                  </a:extLst>
                </a:gridCol>
                <a:gridCol w="963327">
                  <a:extLst>
                    <a:ext uri="{9D8B030D-6E8A-4147-A177-3AD203B41FA5}">
                      <a16:colId xmlns:a16="http://schemas.microsoft.com/office/drawing/2014/main" val="1308340505"/>
                    </a:ext>
                  </a:extLst>
                </a:gridCol>
                <a:gridCol w="963327">
                  <a:extLst>
                    <a:ext uri="{9D8B030D-6E8A-4147-A177-3AD203B41FA5}">
                      <a16:colId xmlns:a16="http://schemas.microsoft.com/office/drawing/2014/main" val="1406278999"/>
                    </a:ext>
                  </a:extLst>
                </a:gridCol>
                <a:gridCol w="963327">
                  <a:extLst>
                    <a:ext uri="{9D8B030D-6E8A-4147-A177-3AD203B41FA5}">
                      <a16:colId xmlns:a16="http://schemas.microsoft.com/office/drawing/2014/main" val="3203068248"/>
                    </a:ext>
                  </a:extLst>
                </a:gridCol>
                <a:gridCol w="963327">
                  <a:extLst>
                    <a:ext uri="{9D8B030D-6E8A-4147-A177-3AD203B41FA5}">
                      <a16:colId xmlns:a16="http://schemas.microsoft.com/office/drawing/2014/main" val="2587996218"/>
                    </a:ext>
                  </a:extLst>
                </a:gridCol>
                <a:gridCol w="963327">
                  <a:extLst>
                    <a:ext uri="{9D8B030D-6E8A-4147-A177-3AD203B41FA5}">
                      <a16:colId xmlns:a16="http://schemas.microsoft.com/office/drawing/2014/main" val="3940571257"/>
                    </a:ext>
                  </a:extLst>
                </a:gridCol>
                <a:gridCol w="963327">
                  <a:extLst>
                    <a:ext uri="{9D8B030D-6E8A-4147-A177-3AD203B41FA5}">
                      <a16:colId xmlns:a16="http://schemas.microsoft.com/office/drawing/2014/main" val="2676220408"/>
                    </a:ext>
                  </a:extLst>
                </a:gridCol>
                <a:gridCol w="963327">
                  <a:extLst>
                    <a:ext uri="{9D8B030D-6E8A-4147-A177-3AD203B41FA5}">
                      <a16:colId xmlns:a16="http://schemas.microsoft.com/office/drawing/2014/main" val="2424683114"/>
                    </a:ext>
                  </a:extLst>
                </a:gridCol>
                <a:gridCol w="963327">
                  <a:extLst>
                    <a:ext uri="{9D8B030D-6E8A-4147-A177-3AD203B41FA5}">
                      <a16:colId xmlns:a16="http://schemas.microsoft.com/office/drawing/2014/main" val="3135319498"/>
                    </a:ext>
                  </a:extLst>
                </a:gridCol>
                <a:gridCol w="963327">
                  <a:extLst>
                    <a:ext uri="{9D8B030D-6E8A-4147-A177-3AD203B41FA5}">
                      <a16:colId xmlns:a16="http://schemas.microsoft.com/office/drawing/2014/main" val="2428801470"/>
                    </a:ext>
                  </a:extLst>
                </a:gridCol>
              </a:tblGrid>
              <a:tr h="1253505">
                <a:tc>
                  <a:txBody>
                    <a:bodyPr/>
                    <a:lstStyle/>
                    <a:p>
                      <a:pPr algn="ctr"/>
                      <a:r>
                        <a:rPr lang="en-US" sz="1400" b="1" dirty="0">
                          <a:solidFill>
                            <a:srgbClr val="C00000"/>
                          </a:solidFill>
                          <a:latin typeface="+mj-lt"/>
                        </a:rPr>
                        <a:t>VERIZON</a:t>
                      </a: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r h="1255196">
                <a:tc>
                  <a:txBody>
                    <a:bodyPr/>
                    <a:lstStyle/>
                    <a:p>
                      <a:pPr algn="ctr"/>
                      <a:r>
                        <a:rPr lang="en-US" sz="1400" b="1" dirty="0">
                          <a:solidFill>
                            <a:srgbClr val="0000CC"/>
                          </a:solidFill>
                          <a:latin typeface="+mj-lt"/>
                        </a:rPr>
                        <a:t>AT&amp;T</a:t>
                      </a: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3"/>
                  </a:ext>
                </a:extLst>
              </a:tr>
              <a:tr h="1240601">
                <a:tc>
                  <a:txBody>
                    <a:bodyPr/>
                    <a:lstStyle/>
                    <a:p>
                      <a:pPr algn="ctr"/>
                      <a:r>
                        <a:rPr lang="en-US" sz="1400" b="1" kern="1200" dirty="0">
                          <a:solidFill>
                            <a:srgbClr val="7030A0"/>
                          </a:solidFill>
                          <a:latin typeface="+mn-lt"/>
                          <a:ea typeface="+mn-ea"/>
                          <a:cs typeface="+mn-cs"/>
                        </a:rPr>
                        <a:t>T-MOBILE</a:t>
                      </a:r>
                      <a:endParaRPr lang="en-US" sz="1400" b="1" dirty="0">
                        <a:solidFill>
                          <a:srgbClr val="006600"/>
                        </a:solidFill>
                        <a:latin typeface="+mj-lt"/>
                      </a:endParaRP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4"/>
                  </a:ext>
                </a:extLst>
              </a:tr>
              <a:tr h="1227303">
                <a:tc>
                  <a:txBody>
                    <a:bodyPr/>
                    <a:lstStyle/>
                    <a:p>
                      <a:pPr algn="ctr"/>
                      <a:r>
                        <a:rPr lang="en-US" sz="1400" b="1" kern="1200" dirty="0">
                          <a:solidFill>
                            <a:srgbClr val="006600"/>
                          </a:solidFill>
                          <a:latin typeface="+mn-lt"/>
                          <a:ea typeface="+mn-ea"/>
                          <a:cs typeface="+mn-cs"/>
                        </a:rPr>
                        <a:t>SPRINT</a:t>
                      </a:r>
                      <a:endParaRPr lang="en-US" sz="1400" b="1" dirty="0">
                        <a:solidFill>
                          <a:srgbClr val="7030A0"/>
                        </a:solidFill>
                        <a:latin typeface="+mj-lt"/>
                      </a:endParaRP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5"/>
                  </a:ext>
                </a:extLst>
              </a:tr>
            </a:tbl>
          </a:graphicData>
        </a:graphic>
      </p:graphicFrame>
      <p:sp>
        <p:nvSpPr>
          <p:cNvPr id="49" name="Slide Number Placeholder 4"/>
          <p:cNvSpPr>
            <a:spLocks noGrp="1"/>
          </p:cNvSpPr>
          <p:nvPr>
            <p:ph type="sldNum" sz="quarter" idx="12"/>
          </p:nvPr>
        </p:nvSpPr>
        <p:spPr>
          <a:xfrm>
            <a:off x="11277600" y="6419088"/>
            <a:ext cx="304800" cy="228600"/>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a:ln>
                  <a:noFill/>
                </a:ln>
                <a:solidFill>
                  <a:srgbClr val="000000"/>
                </a:solidFill>
                <a:effectLst/>
                <a:uLnTx/>
                <a:uFillTx/>
                <a:latin typeface="NeueHaasGroteskText Std"/>
                <a:ea typeface="+mn-ea"/>
                <a:cs typeface="+mn-cs"/>
              </a:rPr>
              <a:t>7</a:t>
            </a:r>
            <a:endParaRPr kumimoji="0" lang="en-US" sz="700" b="0" i="0" u="none" strike="noStrike" kern="0" cap="none" spc="0" normalizeH="0" baseline="0" noProof="0" dirty="0">
              <a:ln>
                <a:noFill/>
              </a:ln>
              <a:solidFill>
                <a:srgbClr val="000000"/>
              </a:solidFill>
              <a:effectLst/>
              <a:uLnTx/>
              <a:uFillTx/>
              <a:latin typeface="NeueHaasGroteskText Std"/>
              <a:ea typeface="+mn-ea"/>
              <a:cs typeface="+mn-cs"/>
            </a:endParaRPr>
          </a:p>
        </p:txBody>
      </p:sp>
      <p:graphicFrame>
        <p:nvGraphicFramePr>
          <p:cNvPr id="2" name="Table 1">
            <a:extLst>
              <a:ext uri="{FF2B5EF4-FFF2-40B4-BE49-F238E27FC236}">
                <a16:creationId xmlns:a16="http://schemas.microsoft.com/office/drawing/2014/main" id="{7DBC7AE6-3AF3-4281-AD88-78BDAA35EEC0}"/>
              </a:ext>
            </a:extLst>
          </p:cNvPr>
          <p:cNvGraphicFramePr>
            <a:graphicFrameLocks noGrp="1"/>
          </p:cNvGraphicFramePr>
          <p:nvPr>
            <p:extLst>
              <p:ext uri="{D42A27DB-BD31-4B8C-83A1-F6EECF244321}">
                <p14:modId xmlns:p14="http://schemas.microsoft.com/office/powerpoint/2010/main" val="3179817054"/>
              </p:ext>
            </p:extLst>
          </p:nvPr>
        </p:nvGraphicFramePr>
        <p:xfrm>
          <a:off x="387935" y="540332"/>
          <a:ext cx="742653" cy="761995"/>
        </p:xfrm>
        <a:graphic>
          <a:graphicData uri="http://schemas.openxmlformats.org/drawingml/2006/table">
            <a:tbl>
              <a:tblPr firstRow="1" bandRow="1">
                <a:effectLst/>
              </a:tblPr>
              <a:tblGrid>
                <a:gridCol w="742653">
                  <a:extLst>
                    <a:ext uri="{9D8B030D-6E8A-4147-A177-3AD203B41FA5}">
                      <a16:colId xmlns:a16="http://schemas.microsoft.com/office/drawing/2014/main" val="3894288978"/>
                    </a:ext>
                  </a:extLst>
                </a:gridCol>
              </a:tblGrid>
              <a:tr h="388712">
                <a:tc>
                  <a:txBody>
                    <a:bodyPr/>
                    <a:lstStyle/>
                    <a:p>
                      <a:pPr marL="0" algn="ctr" defTabSz="914400" rtl="0" eaLnBrk="1" latinLnBrk="0" hangingPunct="1"/>
                      <a:endParaRPr lang="en-US" sz="1400" b="1" i="1" u="none" kern="1200" dirty="0">
                        <a:solidFill>
                          <a:srgbClr val="000000"/>
                        </a:solidFill>
                        <a:latin typeface="+mj-lt"/>
                        <a:ea typeface=""/>
                        <a:cs typeface=""/>
                      </a:endParaRPr>
                    </a:p>
                  </a:txBody>
                  <a:tcPr marL="121920" marR="121920" anchor="ctr">
                    <a:lnL w="1270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9B295"/>
                    </a:solidFill>
                  </a:tcPr>
                </a:tc>
                <a:extLst>
                  <a:ext uri="{0D108BD9-81ED-4DB2-BD59-A6C34878D82A}">
                    <a16:rowId xmlns:a16="http://schemas.microsoft.com/office/drawing/2014/main" val="2581589568"/>
                  </a:ext>
                </a:extLst>
              </a:tr>
              <a:tr h="373283">
                <a:tc>
                  <a:txBody>
                    <a:bodyPr/>
                    <a:lstStyle/>
                    <a:p>
                      <a:pPr marL="0" algn="ctr" defTabSz="457200" rtl="0" eaLnBrk="1" latinLnBrk="0" hangingPunct="1"/>
                      <a:endParaRPr lang="en-US" sz="1100" b="1" kern="1200" dirty="0">
                        <a:solidFill>
                          <a:srgbClr val="000000"/>
                        </a:solidFill>
                        <a:latin typeface="+mj-lt"/>
                        <a:ea typeface="+mn-ea"/>
                        <a:cs typeface="+mn-cs"/>
                      </a:endParaRPr>
                    </a:p>
                  </a:txBody>
                  <a:tcPr marL="121920" marR="121920" anchor="ctr">
                    <a:lnL w="1270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E4E5E3"/>
                    </a:solidFill>
                  </a:tcPr>
                </a:tc>
                <a:extLst>
                  <a:ext uri="{0D108BD9-81ED-4DB2-BD59-A6C34878D82A}">
                    <a16:rowId xmlns:a16="http://schemas.microsoft.com/office/drawing/2014/main" val="4010704254"/>
                  </a:ext>
                </a:extLst>
              </a:tr>
            </a:tbl>
          </a:graphicData>
        </a:graphic>
      </p:graphicFrame>
    </p:spTree>
    <p:extLst>
      <p:ext uri="{BB962C8B-B14F-4D97-AF65-F5344CB8AC3E}">
        <p14:creationId xmlns:p14="http://schemas.microsoft.com/office/powerpoint/2010/main" val="34771989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spTree>
    <p:extLst>
      <p:ext uri="{BB962C8B-B14F-4D97-AF65-F5344CB8AC3E}">
        <p14:creationId xmlns:p14="http://schemas.microsoft.com/office/powerpoint/2010/main" val="19867235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spTree>
    <p:extLst>
      <p:ext uri="{BB962C8B-B14F-4D97-AF65-F5344CB8AC3E}">
        <p14:creationId xmlns:p14="http://schemas.microsoft.com/office/powerpoint/2010/main" val="597765643"/>
      </p:ext>
    </p:extLst>
  </p:cSld>
  <p:clrMapOvr>
    <a:masterClrMapping/>
  </p:clrMapOvr>
</p:sld>
</file>

<file path=ppt/theme/theme1.xml><?xml version="1.0" encoding="utf-8"?>
<a:theme xmlns:a="http://schemas.openxmlformats.org/drawingml/2006/main" name="VZ_PPT_4x3_NHG_v01-02_083115">
  <a:themeElements>
    <a:clrScheme name="Verizon PowerPoint 2015">
      <a:dk1>
        <a:srgbClr val="000000"/>
      </a:dk1>
      <a:lt1>
        <a:srgbClr val="FFFFFF"/>
      </a:lt1>
      <a:dk2>
        <a:srgbClr val="333333"/>
      </a:dk2>
      <a:lt2>
        <a:srgbClr val="F6F6F6"/>
      </a:lt2>
      <a:accent1>
        <a:srgbClr val="CD040B"/>
      </a:accent1>
      <a:accent2>
        <a:srgbClr val="E4E5E3"/>
      </a:accent2>
      <a:accent3>
        <a:srgbClr val="82CEAC"/>
      </a:accent3>
      <a:accent4>
        <a:srgbClr val="ABE0F9"/>
      </a:accent4>
      <a:accent5>
        <a:srgbClr val="FBD362"/>
      </a:accent5>
      <a:accent6>
        <a:srgbClr val="F9B295"/>
      </a:accent6>
      <a:hlink>
        <a:srgbClr val="0066CC"/>
      </a:hlink>
      <a:folHlink>
        <a:srgbClr val="0066CC"/>
      </a:folHlink>
    </a:clrScheme>
    <a:fontScheme name="Verizon PowerPoint 2015">
      <a:majorFont>
        <a:latin typeface="NeueHaasGroteskDisp Std"/>
        <a:ea typeface=""/>
        <a:cs typeface=""/>
      </a:majorFont>
      <a:minorFont>
        <a:latin typeface="NeueHaasGroteskText Std"/>
        <a:ea typeface=""/>
        <a:cs typeface=""/>
      </a:minorFont>
    </a:fontScheme>
    <a:fmtScheme name="Verizon PowerPoint 2015">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objectDefaults>
  <a:extraClrSchemeLst/>
</a:theme>
</file>

<file path=ppt/theme/theme2.xml><?xml version="1.0" encoding="utf-8"?>
<a:theme xmlns:a="http://schemas.openxmlformats.org/drawingml/2006/main" name="1_VZ_PPT_4x3_NHG_v01-02_083115">
  <a:themeElements>
    <a:clrScheme name="Verizon PowerPoint 2015">
      <a:dk1>
        <a:srgbClr val="000000"/>
      </a:dk1>
      <a:lt1>
        <a:srgbClr val="FFFFFF"/>
      </a:lt1>
      <a:dk2>
        <a:srgbClr val="333333"/>
      </a:dk2>
      <a:lt2>
        <a:srgbClr val="F6F6F6"/>
      </a:lt2>
      <a:accent1>
        <a:srgbClr val="CD040B"/>
      </a:accent1>
      <a:accent2>
        <a:srgbClr val="E4E5E3"/>
      </a:accent2>
      <a:accent3>
        <a:srgbClr val="82CEAC"/>
      </a:accent3>
      <a:accent4>
        <a:srgbClr val="ABE0F9"/>
      </a:accent4>
      <a:accent5>
        <a:srgbClr val="FBD362"/>
      </a:accent5>
      <a:accent6>
        <a:srgbClr val="F9B295"/>
      </a:accent6>
      <a:hlink>
        <a:srgbClr val="0066CC"/>
      </a:hlink>
      <a:folHlink>
        <a:srgbClr val="0066CC"/>
      </a:folHlink>
    </a:clrScheme>
    <a:fontScheme name="Verizon PowerPoint 2015">
      <a:majorFont>
        <a:latin typeface="NeueHaasGroteskDisp Std"/>
        <a:ea typeface=""/>
        <a:cs typeface=""/>
      </a:majorFont>
      <a:minorFont>
        <a:latin typeface="NeueHaasGroteskText Std"/>
        <a:ea typeface=""/>
        <a:cs typeface=""/>
      </a:minorFont>
    </a:fontScheme>
    <a:fmtScheme name="Verizon PowerPoint 2015">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TotalTime>
  <Words>386</Words>
  <Application>Microsoft Office PowerPoint</Application>
  <PresentationFormat>Widescreen</PresentationFormat>
  <Paragraphs>53</Paragraphs>
  <Slides>14</Slides>
  <Notes>7</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14</vt:i4>
      </vt:variant>
    </vt:vector>
  </HeadingPairs>
  <TitlesOfParts>
    <vt:vector size="22" baseType="lpstr">
      <vt:lpstr>Arial</vt:lpstr>
      <vt:lpstr>Arial Narrow</vt:lpstr>
      <vt:lpstr>Calibri</vt:lpstr>
      <vt:lpstr>NeueHaasGroteskDisp Std</vt:lpstr>
      <vt:lpstr>NeueHaasGroteskText Std</vt:lpstr>
      <vt:lpstr>Times New Roman</vt:lpstr>
      <vt:lpstr>VZ_PPT_4x3_NHG_v01-02_083115</vt:lpstr>
      <vt:lpstr>1_VZ_PPT_4x3_NHG_v01-02_083115</vt:lpstr>
      <vt:lpstr>Competitive Pricing Landscape</vt:lpstr>
      <vt:lpstr>Smartphone: Competitive View</vt:lpstr>
      <vt:lpstr>Tablet: Competitive View</vt:lpstr>
      <vt:lpstr>Sub $10 Smartphone: Full View</vt:lpstr>
      <vt:lpstr>Pre-Pay Smartphone: Full View</vt:lpstr>
      <vt:lpstr>Pre-Pay Smartphone: Full View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Competitive Pricing Landscape</dc:title>
  <dc:creator>Amanda Friedman</dc:creator>
  <cp:lastModifiedBy>Amanda Friedman</cp:lastModifiedBy>
  <cp:revision>20</cp:revision>
  <dcterms:created xsi:type="dcterms:W3CDTF">2018-03-07T12:14:23Z</dcterms:created>
  <dcterms:modified xsi:type="dcterms:W3CDTF">2018-04-17T14:38:35Z</dcterms:modified>
</cp:coreProperties>
</file>