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gridCol w="756138"/>
                <a:gridCol w="756138"/>
                <a:gridCol w="756138"/>
                <a:gridCol w="756138"/>
                <a:gridCol w="756138"/>
                <a:gridCol w="756138"/>
                <a:gridCol w="756138"/>
                <a:gridCol w="756138"/>
                <a:gridCol w="756138"/>
                <a:gridCol w="756138"/>
                <a:gridCol w="756138"/>
                <a:gridCol w="756144"/>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457200"/>
        </p:xfrm>
        <a:graphic>
          <a:graphicData uri="http://schemas.openxmlformats.org/drawingml/2006/table">
            <a:tbl>
              <a:tblPr firstRow="1" bandRow="1">
                <a:tableStyleId>{5C22544A-7EE6-4342-B048-85BDC9FD1C3A}</a:tableStyleId>
              </a:tblPr>
              <a:tblGrid>
                <a:gridCol w="2011680"/>
                <a:gridCol w="745587"/>
                <a:gridCol w="745587"/>
                <a:gridCol w="745587"/>
                <a:gridCol w="745587"/>
                <a:gridCol w="745587"/>
                <a:gridCol w="745587"/>
                <a:gridCol w="745587"/>
                <a:gridCol w="745587"/>
                <a:gridCol w="745587"/>
                <a:gridCol w="745587"/>
                <a:gridCol w="745587"/>
                <a:gridCol w="745596"/>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24-Mo. Contract (UFC)</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82880"/>
        </p:xfrm>
        <a:graphic>
          <a:graphicData uri="http://schemas.openxmlformats.org/drawingml/2006/table">
            <a:tbl>
              <a:tblPr firstRow="1" bandRow="1">
                <a:tableStyleId>{5C22544A-7EE6-4342-B048-85BDC9FD1C3A}</a:tableStyleId>
              </a:tblPr>
              <a:tblGrid>
                <a:gridCol w="2011680"/>
                <a:gridCol w="738553"/>
                <a:gridCol w="738553"/>
                <a:gridCol w="738553"/>
                <a:gridCol w="738553"/>
                <a:gridCol w="738553"/>
                <a:gridCol w="738553"/>
                <a:gridCol w="738553"/>
                <a:gridCol w="738553"/>
                <a:gridCol w="738553"/>
                <a:gridCol w="738553"/>
                <a:gridCol w="738553"/>
                <a:gridCol w="738564"/>
              </a:tblGrid>
              <a:tr h="18288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970671"/>
        </p:xfrm>
        <a:graphic>
          <a:graphicData uri="http://schemas.openxmlformats.org/drawingml/2006/table">
            <a:tbl>
              <a:tblPr firstRow="1" bandRow="1">
                <a:tableStyleId>{5C22544A-7EE6-4342-B048-85BDC9FD1C3A}</a:tableStyleId>
              </a:tblPr>
              <a:tblGrid>
                <a:gridCol w="2286000"/>
                <a:gridCol w="2167128"/>
                <a:gridCol w="2167128"/>
                <a:gridCol w="2167128"/>
                <a:gridCol w="2167128"/>
              </a:tblGrid>
              <a:tr h="91440">
                <a:tc>
                  <a:txBody>
                    <a:bodyPr anchor="ctr"/>
                    <a:lstStyle/>
                    <a:p>
                      <a:pPr algn="ctr"/>
                      <a:r>
                        <a:rPr sz="1000" b="1">
                          <a:solidFill>
                            <a:srgbClr val="FFFFFF"/>
                          </a:solidFill>
                          <a:latin typeface="Ariel"/>
                        </a:rPr>
                        <a:t>Devices</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5169">
                <a:tc>
                  <a:txBody>
                    <a:bodyPr/>
                    <a:lstStyle/>
                    <a:p>
                      <a:pPr algn="ctr"/>
                      <a:r>
                        <a:rPr b="1" sz="1100">
                          <a:solidFill>
                            <a:srgbClr val="6D6E71"/>
                          </a:solidFill>
                          <a:latin typeface="Ariel"/>
                        </a:rPr>
                        <a:t>iPhone 6 (32 GB)</a:t>
                      </a:r>
                    </a:p>
                  </a:txBody>
                  <a:tcPr marT="0" marB="0"/>
                </a:tc>
                <a:tc>
                  <a:txBody>
                    <a:bodyPr/>
                    <a:lstStyle/>
                    <a:p>
                      <a:pPr algn="ctr"/>
                      <a:r>
                        <a:rPr b="1" sz="1100">
                          <a:solidFill>
                            <a:srgbClr val="6D6E71"/>
                          </a:solidFill>
                        </a:rPr>
                        <a:t>$199.99</a:t>
                      </a:r>
                    </a:p>
                  </a:txBody>
                  <a:tcPr marT="0" marB="0">
                    <a:solidFill>
                      <a:srgbClr val="F6E7E7"/>
                    </a:solidFill>
                  </a:tcPr>
                </a:tc>
                <a:tc>
                  <a:txBody>
                    <a:bodyPr/>
                    <a:lstStyle/>
                    <a:p>
                      <a:pPr algn="ctr"/>
                      <a:r>
                        <a:rPr b="1" sz="1100">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$199.99</a:t>
                      </a:r>
                    </a:p>
                  </a:txBody>
                  <a:tcPr marT="0" marB="0">
                    <a:solidFill>
                      <a:srgbClr val="CDEBDE"/>
                    </a:solidFill>
                  </a:tcPr>
                </a:tc>
              </a:tr>
              <a:tr h="35169">
                <a:tc>
                  <a:txBody>
                    <a:bodyPr/>
                    <a:lstStyle/>
                    <a:p>
                      <a:pPr algn="ctr"/>
                      <a:r>
                        <a:rPr b="1" sz="1100">
                          <a:solidFill>
                            <a:srgbClr val="6D6E71"/>
                          </a:solidFill>
                          <a:latin typeface="Ariel"/>
                        </a:rPr>
                        <a:t>iPhone SE (32 GB)</a:t>
                      </a:r>
                    </a:p>
                  </a:txBody>
                  <a:tcPr marT="0" marB="0"/>
                </a:tc>
                <a:tc>
                  <a:txBody>
                    <a:bodyPr/>
                    <a:lstStyle/>
                    <a:p>
                      <a:pPr algn="ctr"/>
                      <a:r>
                        <a:rPr b="1" sz="1100">
                          <a:solidFill>
                            <a:srgbClr val="6D6E71"/>
                          </a:solidFill>
                        </a:rPr>
                        <a:t>$349.99</a:t>
                      </a:r>
                    </a:p>
                  </a:txBody>
                  <a:tcPr marT="0" marB="0">
                    <a:solidFill>
                      <a:srgbClr val="F6E7E7"/>
                    </a:solidFill>
                  </a:tcPr>
                </a:tc>
                <a:tc>
                  <a:txBody>
                    <a:bodyPr/>
                    <a:lstStyle/>
                    <a:p>
                      <a:pPr algn="ctr"/>
                      <a:r>
                        <a:rPr b="1" sz="1100">
                          <a:solidFill>
                            <a:srgbClr val="6D6E71"/>
                          </a:solidFill>
                        </a:rPr>
                        <a:t>$194.99</a:t>
                      </a:r>
                    </a:p>
                  </a:txBody>
                  <a:tcPr marT="0" marB="0">
                    <a:solidFill>
                      <a:srgbClr val="99CCFF"/>
                    </a:solidFill>
                  </a:tcPr>
                </a:tc>
                <a:tc>
                  <a:txBody>
                    <a:bodyPr/>
                    <a:lstStyle/>
                    <a:p>
                      <a:pPr algn="ctr"/>
                      <a:r>
                        <a:rPr b="1" sz="1100">
                          <a:solidFill>
                            <a:srgbClr val="6D6E71"/>
                          </a:solidFill>
                        </a:rPr>
                        <a:t>$199.00</a:t>
                      </a:r>
                    </a:p>
                  </a:txBody>
                  <a:tcPr marT="0" marB="0">
                    <a:solidFill>
                      <a:srgbClr val="FDE5A1"/>
                    </a:solidFill>
                  </a:tcPr>
                </a:tc>
                <a:tc>
                  <a:txBody>
                    <a:bodyPr/>
                    <a:lstStyle/>
                    <a:p>
                      <a:pPr algn="ctr"/>
                      <a:r>
                        <a:rPr b="1" sz="1100">
                          <a:solidFill>
                            <a:srgbClr val="6D6E71"/>
                          </a:solidFill>
                        </a:rPr>
                        <a:t>$159.99</a:t>
                      </a:r>
                    </a:p>
                  </a:txBody>
                  <a:tcPr marT="0" marB="0">
                    <a:solidFill>
                      <a:srgbClr val="CDEBDE"/>
                    </a:solidFill>
                  </a:tcPr>
                </a:tc>
              </a:tr>
              <a:tr h="35169">
                <a:tc>
                  <a:txBody>
                    <a:bodyPr/>
                    <a:lstStyle/>
                    <a:p>
                      <a:pPr algn="ctr"/>
                      <a:r>
                        <a:rPr b="1" sz="1100">
                          <a:solidFill>
                            <a:srgbClr val="6D6E71"/>
                          </a:solidFill>
                          <a:latin typeface="Ariel"/>
                        </a:rPr>
                        <a:t>iPhone 6s (32 GB)</a:t>
                      </a:r>
                    </a:p>
                  </a:txBody>
                  <a:tcPr marT="0" marB="0"/>
                </a:tc>
                <a:tc>
                  <a:txBody>
                    <a:bodyPr/>
                    <a:lstStyle/>
                    <a:p>
                      <a:pPr algn="ctr"/>
                      <a:r>
                        <a:rPr b="1" sz="1100">
                          <a:solidFill>
                            <a:srgbClr val="FF0000"/>
                          </a:solidFill>
                        </a:rPr>
                        <a:t>$449.99</a:t>
                      </a:r>
                    </a:p>
                  </a:txBody>
                  <a:tcPr marT="0" marB="0">
                    <a:solidFill>
                      <a:srgbClr val="F6E7E7"/>
                    </a:solidFill>
                  </a:tcPr>
                </a:tc>
                <a:tc>
                  <a:txBody>
                    <a:bodyPr/>
                    <a:lstStyle/>
                    <a:p>
                      <a:pPr algn="ctr"/>
                      <a:r>
                        <a:rPr b="1" sz="1100">
                          <a:solidFill>
                            <a:srgbClr val="6D6E71"/>
                          </a:solidFill>
                        </a:rPr>
                        <a:t>$344.99</a:t>
                      </a:r>
                    </a:p>
                  </a:txBody>
                  <a:tcPr marT="0" marB="0">
                    <a:solidFill>
                      <a:srgbClr val="99CCFF"/>
                    </a:solidFill>
                  </a:tcPr>
                </a:tc>
                <a:tc>
                  <a:txBody>
                    <a:bodyPr/>
                    <a:lstStyle/>
                    <a:p>
                      <a:pPr algn="ctr"/>
                      <a:r>
                        <a:rPr b="1" sz="1100">
                          <a:solidFill>
                            <a:srgbClr val="6D6E71"/>
                          </a:solidFill>
                        </a:rPr>
                        <a:t>$399.00</a:t>
                      </a:r>
                    </a:p>
                  </a:txBody>
                  <a:tcPr marT="0" marB="0">
                    <a:solidFill>
                      <a:srgbClr val="FDE5A1"/>
                    </a:solidFill>
                  </a:tcPr>
                </a:tc>
                <a:tc>
                  <a:txBody>
                    <a:bodyPr/>
                    <a:lstStyle/>
                    <a:p>
                      <a:pPr algn="ctr"/>
                      <a:r>
                        <a:rPr b="1" sz="1100">
                          <a:solidFill>
                            <a:srgbClr val="6D6E71"/>
                          </a:solidFill>
                        </a:rPr>
                        <a:t>$299.99</a:t>
                      </a:r>
                    </a:p>
                  </a:txBody>
                  <a:tcPr marT="0" marB="0">
                    <a:solidFill>
                      <a:srgbClr val="CDEBDE"/>
                    </a:solidFill>
                  </a:tcPr>
                </a:tc>
              </a:tr>
              <a:tr h="35169">
                <a:tc>
                  <a:txBody>
                    <a:bodyPr/>
                    <a:lstStyle/>
                    <a:p>
                      <a:pPr algn="ctr"/>
                      <a:r>
                        <a:rPr b="1" sz="1100">
                          <a:solidFill>
                            <a:srgbClr val="6D6E71"/>
                          </a:solidFill>
                          <a:latin typeface="Ariel"/>
                        </a:rPr>
                        <a:t>iPhone 6s Plus (32 GB)</a:t>
                      </a:r>
                    </a:p>
                  </a:txBody>
                  <a:tcPr marT="0" marB="0"/>
                </a:tc>
                <a:tc>
                  <a:txBody>
                    <a:bodyPr/>
                    <a:lstStyle/>
                    <a:p>
                      <a:pPr algn="ctr"/>
                      <a:r>
                        <a:rPr b="1" sz="1100">
                          <a:solidFill>
                            <a:srgbClr val="FF0000"/>
                          </a:solidFill>
                        </a:rPr>
                        <a:t>$549.99</a:t>
                      </a:r>
                    </a:p>
                  </a:txBody>
                  <a:tcPr marT="0" marB="0">
                    <a:solidFill>
                      <a:srgbClr val="F6E7E7"/>
                    </a:solidFill>
                  </a:tcPr>
                </a:tc>
                <a:tc>
                  <a:txBody>
                    <a:bodyPr/>
                    <a:lstStyle/>
                    <a:p>
                      <a:pPr algn="ctr"/>
                      <a:r>
                        <a:rPr b="1" sz="1100">
                          <a:solidFill>
                            <a:srgbClr val="6D6E71"/>
                          </a:solidFill>
                        </a:rPr>
                        <a:t>$444.99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$399.99</a:t>
                      </a:r>
                    </a:p>
                  </a:txBody>
                  <a:tcPr marT="0" marB="0">
                    <a:solidFill>
                      <a:srgbClr val="CDEBDE"/>
                    </a:solidFill>
                  </a:tcPr>
                </a:tc>
              </a:tr>
              <a:tr h="35169">
                <a:tc>
                  <a:txBody>
                    <a:bodyPr/>
                    <a:lstStyle/>
                    <a:p>
                      <a:pPr algn="ctr"/>
                      <a:r>
                        <a:rPr b="1" sz="1100">
                          <a:solidFill>
                            <a:srgbClr val="6D6E71"/>
                          </a:solidFill>
                          <a:latin typeface="Ariel"/>
                        </a:rPr>
                        <a:t>Galaxy S7 (32 GB)</a:t>
                      </a:r>
                    </a:p>
                  </a:txBody>
                  <a:tcPr marT="0" marB="0"/>
                </a:tc>
                <a:tc>
                  <a:txBody>
                    <a:bodyPr/>
                    <a:lstStyle/>
                    <a:p>
                      <a:pPr algn="ctr"/>
                      <a:r>
                        <a:rPr b="1" sz="1100">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iPhone 7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$549.00</a:t>
                      </a:r>
                    </a:p>
                  </a:txBody>
                  <a:tcPr marT="0" marB="0">
                    <a:solidFill>
                      <a:srgbClr val="FDE5A1"/>
                    </a:solidFill>
                  </a:tcPr>
                </a:tc>
                <a:tc>
                  <a:txBody>
                    <a:bodyPr/>
                    <a:lstStyle/>
                    <a:p>
                      <a:pPr algn="ctr"/>
                      <a:r>
                        <a:rPr b="1" sz="1100">
                          <a:solidFill>
                            <a:srgbClr val="6D6E71"/>
                          </a:solidFill>
                        </a:rPr>
                        <a:t>$549.99</a:t>
                      </a:r>
                    </a:p>
                  </a:txBody>
                  <a:tcPr marT="0" marB="0">
                    <a:solidFill>
                      <a:srgbClr val="CDEBDE"/>
                    </a:solidFill>
                  </a:tcPr>
                </a:tc>
              </a:tr>
              <a:tr h="35169">
                <a:tc>
                  <a:txBody>
                    <a:bodyPr/>
                    <a:lstStyle/>
                    <a:p>
                      <a:pPr algn="ctr"/>
                      <a:r>
                        <a:rPr b="1" sz="1100">
                          <a:solidFill>
                            <a:srgbClr val="6D6E71"/>
                          </a:solidFill>
                          <a:latin typeface="Ariel"/>
                        </a:rPr>
                        <a:t>iPhone 7 Plus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$669.00</a:t>
                      </a:r>
                    </a:p>
                  </a:txBody>
                  <a:tcPr marT="0" marB="0">
                    <a:solidFill>
                      <a:srgbClr val="FDE5A1"/>
                    </a:solidFill>
                  </a:tcPr>
                </a:tc>
                <a:tc>
                  <a:txBody>
                    <a:bodyPr/>
                    <a:lstStyle/>
                    <a:p>
                      <a:pPr algn="ctr"/>
                      <a:r>
                        <a:rPr b="1" sz="1100">
                          <a:solidFill>
                            <a:srgbClr val="6D6E71"/>
                          </a:solidFill>
                        </a:rPr>
                        <a:t>$669.99</a:t>
                      </a:r>
                    </a:p>
                  </a:txBody>
                  <a:tcPr marT="0" marB="0">
                    <a:solidFill>
                      <a:srgbClr val="CDEBDE"/>
                    </a:solidFill>
                  </a:tcPr>
                </a:tc>
              </a:tr>
              <a:tr h="35169">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Moto Z2 Play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iPhone SE Silver (32 GB)</a:t>
                      </a:r>
                    </a:p>
                  </a:txBody>
                  <a:tcPr marT="0" marB="0"/>
                </a:tc>
                <a:tc>
                  <a:txBody>
                    <a:bodyPr/>
                    <a:lstStyle/>
                    <a:p>
                      <a:pPr algn="ctr"/>
                      <a:r>
                        <a:rPr b="1" sz="1100">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Kyoceraduraforce Pro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Pixel XL, Phone By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Pixel, Phone By (128 GB)</a:t>
                      </a:r>
                    </a:p>
                  </a:txBody>
                  <a:tcPr marT="0" marB="0"/>
                </a:tc>
                <a:tc>
                  <a:txBody>
                    <a:bodyPr/>
                    <a:lstStyle/>
                    <a:p>
                      <a:pPr algn="ctr"/>
                      <a:r>
                        <a:rPr b="1" sz="1100">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5169">
                <a:tc>
                  <a:txBody>
                    <a:bodyPr/>
                    <a:lstStyle/>
                    <a:p>
                      <a:pPr algn="ctr"/>
                      <a:r>
                        <a:rPr b="1" sz="1100">
                          <a:solidFill>
                            <a:srgbClr val="6D6E71"/>
                          </a:solidFill>
                          <a:latin typeface="Ariel"/>
                        </a:rPr>
                        <a:t>Pixel 2 (64 GB)</a:t>
                      </a:r>
                    </a:p>
                  </a:txBody>
                  <a:tcPr marT="0" marB="0"/>
                </a:tc>
                <a:tc>
                  <a:txBody>
                    <a:bodyPr/>
                    <a:lstStyle/>
                    <a:p>
                      <a:pPr algn="ctr"/>
                      <a:r>
                        <a:rPr b="1" sz="1100">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iPhone 8 (64 GB)</a:t>
                      </a:r>
                    </a:p>
                  </a:txBody>
                  <a:tcPr marT="0" marB="0"/>
                </a:tc>
                <a:tc>
                  <a:txBody>
                    <a:bodyPr/>
                    <a:lstStyle/>
                    <a:p>
                      <a:pPr algn="ctr"/>
                      <a:r>
                        <a:rPr b="1" sz="1100">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5169">
                <a:tc>
                  <a:txBody>
                    <a:bodyPr/>
                    <a:lstStyle/>
                    <a:p>
                      <a:pPr algn="ctr"/>
                      <a:r>
                        <a:rPr b="1" sz="1100">
                          <a:solidFill>
                            <a:srgbClr val="6D6E71"/>
                          </a:solidFill>
                          <a:latin typeface="Ariel"/>
                        </a:rPr>
                        <a:t>Galaxy Note8 (64 GB)</a:t>
                      </a:r>
                    </a:p>
                  </a:txBody>
                  <a:tcPr marT="0" marB="0"/>
                </a:tc>
                <a:tc>
                  <a:txBody>
                    <a:bodyPr/>
                    <a:lstStyle/>
                    <a:p>
                      <a:pPr algn="ctr"/>
                      <a:r>
                        <a:rPr b="1" sz="1100">
                          <a:solidFill>
                            <a:srgbClr val="6D6E71"/>
                          </a:solidFill>
                        </a:rPr>
                        <a:t>$960.00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iPhone 8 Plus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$799.00</a:t>
                      </a:r>
                    </a:p>
                  </a:txBody>
                  <a:tcPr marT="0" marB="0">
                    <a:solidFill>
                      <a:srgbClr val="FDE5A1"/>
                    </a:solidFill>
                  </a:tcPr>
                </a:tc>
                <a:tc>
                  <a:txBody>
                    <a:bodyPr/>
                    <a:lstStyle/>
                    <a:p>
                      <a:pPr algn="ctr"/>
                      <a:r>
                        <a:rPr b="1" sz="1100">
                          <a:solidFill>
                            <a:srgbClr val="6D6E71"/>
                          </a:solidFill>
                        </a:rPr>
                        <a:t>$799.99</a:t>
                      </a:r>
                    </a:p>
                  </a:txBody>
                  <a:tcPr marT="0" marB="0">
                    <a:solidFill>
                      <a:srgbClr val="CDEBDE"/>
                    </a:solidFill>
                  </a:tcPr>
                </a:tc>
              </a:tr>
              <a:tr h="35169">
                <a:tc>
                  <a:txBody>
                    <a:bodyPr/>
                    <a:lstStyle/>
                    <a:p>
                      <a:pPr algn="ctr"/>
                      <a:r>
                        <a:rPr b="1" sz="1100">
                          <a:solidFill>
                            <a:srgbClr val="6D6E71"/>
                          </a:solidFill>
                          <a:latin typeface="Ariel"/>
                        </a:rPr>
                        <a:t>Pixel 2 XL (64 GB)</a:t>
                      </a:r>
                    </a:p>
                  </a:txBody>
                  <a:tcPr marT="0" marB="0"/>
                </a:tc>
                <a:tc>
                  <a:txBody>
                    <a:bodyPr/>
                    <a:lstStyle/>
                    <a:p>
                      <a:pPr algn="ctr"/>
                      <a:r>
                        <a:rPr b="1" sz="1100">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iPhone X (64 GB)</a:t>
                      </a:r>
                    </a:p>
                  </a:txBody>
                  <a:tcPr marT="0" marB="0"/>
                </a:tc>
                <a:tc>
                  <a:txBody>
                    <a:bodyPr/>
                    <a:lstStyle/>
                    <a:p>
                      <a:pPr algn="ctr"/>
                      <a:r>
                        <a:rPr b="1" sz="1100">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$999.00</a:t>
                      </a:r>
                    </a:p>
                  </a:txBody>
                  <a:tcPr marT="0" marB="0">
                    <a:solidFill>
                      <a:srgbClr val="FDE5A1"/>
                    </a:solidFill>
                  </a:tcPr>
                </a:tc>
                <a:tc>
                  <a:txBody>
                    <a:bodyPr/>
                    <a:lstStyle/>
                    <a:p>
                      <a:pPr algn="ctr"/>
                      <a:r>
                        <a:rPr b="1" sz="1100">
                          <a:solidFill>
                            <a:srgbClr val="6D6E71"/>
                          </a:solidFill>
                        </a:rPr>
                        <a:t>$999.99</a:t>
                      </a:r>
                    </a:p>
                  </a:txBody>
                  <a:tcPr marT="0" marB="0">
                    <a:solidFill>
                      <a:srgbClr val="CDEBDE"/>
                    </a:solidFill>
                  </a:tcPr>
                </a:tc>
              </a:tr>
              <a:tr h="35169">
                <a:tc>
                  <a:txBody>
                    <a:bodyPr/>
                    <a:lstStyle/>
                    <a:p>
                      <a:pPr algn="ctr"/>
                      <a:r>
                        <a:rPr b="1" sz="1100">
                          <a:solidFill>
                            <a:srgbClr val="6D6E71"/>
                          </a:solidFill>
                          <a:latin typeface="Ariel"/>
                        </a:rPr>
                        <a:t>LG V30 (64 GB)</a:t>
                      </a:r>
                    </a:p>
                  </a:txBody>
                  <a:tcPr marT="0" marB="0"/>
                </a:tc>
                <a:tc>
                  <a:txBody>
                    <a:bodyPr/>
                    <a:lstStyle/>
                    <a:p>
                      <a:pPr algn="ctr"/>
                      <a:r>
                        <a:rPr b="1" sz="1100">
                          <a:solidFill>
                            <a:srgbClr val="6D6E71"/>
                          </a:solidFill>
                        </a:rPr>
                        <a:t>$840.00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Moto Z2 Force Edition (64 GB)</a:t>
                      </a:r>
                    </a:p>
                  </a:txBody>
                  <a:tcPr marT="0" marB="0"/>
                </a:tc>
                <a:tc>
                  <a:txBody>
                    <a:bodyPr/>
                    <a:lstStyle/>
                    <a:p>
                      <a:pPr algn="ctr"/>
                      <a:r>
                        <a:rPr b="1" sz="1100">
                          <a:solidFill>
                            <a:srgbClr val="6D6E71"/>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75">
                <a:tc>
                  <a:txBody>
                    <a:bodyPr/>
                    <a:lstStyle/>
                    <a:p>
                      <a:pPr algn="ctr"/>
                      <a:r>
                        <a:rPr b="1" sz="1100">
                          <a:solidFill>
                            <a:srgbClr val="6D6E71"/>
                          </a:solidFill>
                          <a:latin typeface="Ariel"/>
                        </a:rPr>
                        <a:t>Galaxy Sol (8 GB)</a:t>
                      </a:r>
                    </a:p>
                  </a:txBody>
                  <a:tcPr marT="0" marB="0"/>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$39.99</a:t>
                      </a:r>
                    </a:p>
                  </a:txBody>
                  <a:tcPr marT="0" marB="0">
                    <a:solidFill>
                      <a:srgbClr val="CDEBDE"/>
                    </a:solidFill>
                  </a:tcPr>
                </a:tc>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967740"/>
        </p:xfrm>
        <a:graphic>
          <a:graphicData uri="http://schemas.openxmlformats.org/drawingml/2006/table">
            <a:tbl>
              <a:tblPr firstRow="1" bandRow="1">
                <a:tableStyleId>{5C22544A-7EE6-4342-B048-85BDC9FD1C3A}</a:tableStyleId>
              </a:tblPr>
              <a:tblGrid>
                <a:gridCol w="3657600"/>
                <a:gridCol w="3657600"/>
                <a:gridCol w="3657600"/>
              </a:tblGrid>
              <a:tr h="9144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ZTE Blade Z Max (32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Aristo 2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K20 Plus (32 GB)</a:t>
                      </a:r>
                    </a:p>
                  </a:txBody>
                  <a:tcPr marT="0" marB="0"/>
                </a:tc>
                <a:tc>
                  <a:txBody>
                    <a:bodyPr/>
                    <a:lstStyle/>
                    <a:p>
                      <a:pPr algn="ctr"/>
                      <a:r>
                        <a:rPr b="1" sz="1100">
                          <a:solidFill>
                            <a:srgbClr val="6D6E71"/>
                          </a:solidFill>
                        </a:rPr>
                        <a:t>$99.00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Trio (8 GB)</a:t>
                      </a:r>
                    </a:p>
                  </a:txBody>
                  <a:tcPr marT="0" marB="0"/>
                </a:tc>
                <a:tc>
                  <a:txBody>
                    <a:bodyPr/>
                    <a:lstStyle/>
                    <a:p>
                      <a:pPr algn="ctr"/>
                      <a:r>
                        <a:rPr b="1" sz="1100">
                          <a:solidFill>
                            <a:srgbClr val="6D6E71"/>
                          </a:solidFill>
                        </a:rPr>
                        <a:t>$19.00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J3 Prime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4 (16 GB)</a:t>
                      </a:r>
                    </a:p>
                  </a:txBody>
                  <a:tcPr marT="0" marB="0"/>
                </a:tc>
                <a:tc>
                  <a:txBody>
                    <a:bodyPr/>
                    <a:lstStyle/>
                    <a:p>
                      <a:pPr algn="ctr"/>
                      <a:r>
                        <a:rPr b="1" sz="1100">
                          <a:solidFill>
                            <a:srgbClr val="6D6E71"/>
                          </a:solidFill>
                        </a:rPr>
                        <a:t>$49.00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Alcatel A30 FIERCE (32 GB)</a:t>
                      </a:r>
                    </a:p>
                  </a:txBody>
                  <a:tcPr marT="0" marB="0"/>
                </a:tc>
                <a:tc>
                  <a:txBody>
                    <a:bodyPr/>
                    <a:lstStyle/>
                    <a:p>
                      <a:pPr algn="ctr"/>
                      <a:r>
                        <a:rPr b="1" sz="1100">
                          <a:solidFill>
                            <a:srgbClr val="6D6E71"/>
                          </a:solidFill>
                        </a:rPr>
                        <a:t>$79.00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Coolpad Defiant (8 GB)</a:t>
                      </a:r>
                    </a:p>
                  </a:txBody>
                  <a:tcPr marT="0" marB="0"/>
                </a:tc>
                <a:tc>
                  <a:txBody>
                    <a:bodyPr/>
                    <a:lstStyle/>
                    <a:p>
                      <a:pPr algn="ctr"/>
                      <a:r>
                        <a:rPr b="1" sz="1100">
                          <a:solidFill>
                            <a:srgbClr val="6D6E71"/>
                          </a:solidFill>
                        </a:rPr>
                        <a:t>$29.00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Stylo 3 Plus (32 GB)</a:t>
                      </a:r>
                    </a:p>
                  </a:txBody>
                  <a:tcPr marT="0" marB="0"/>
                </a:tc>
                <a:tc>
                  <a:txBody>
                    <a:bodyPr/>
                    <a:lstStyle/>
                    <a:p>
                      <a:pPr algn="ctr"/>
                      <a:r>
                        <a:rPr b="1" sz="1100">
                          <a:solidFill>
                            <a:srgbClr val="6D6E71"/>
                          </a:solidFill>
                        </a:rPr>
                        <a:t>$149.00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J7 Prime (16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ZTE Overture 3 (2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$29.99</a:t>
                      </a:r>
                    </a:p>
                  </a:txBody>
                  <a:tcPr marT="0" marB="0">
                    <a:solidFill>
                      <a:srgbClr val="CDEBDE"/>
                    </a:solidFill>
                  </a:tcPr>
                </a:tc>
              </a:tr>
              <a:tr h="38100">
                <a:tc>
                  <a:txBody>
                    <a:bodyPr/>
                    <a:lstStyle/>
                    <a:p>
                      <a:pPr algn="ctr"/>
                      <a:r>
                        <a:rPr b="1" sz="1100">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$79.99</a:t>
                      </a:r>
                    </a:p>
                  </a:txBody>
                  <a:tcPr marT="0" marB="0">
                    <a:solidFill>
                      <a:srgbClr val="CDEBDE"/>
                    </a:solidFill>
                  </a:tcPr>
                </a:tc>
              </a:tr>
              <a:tr h="38100">
                <a:tc>
                  <a:txBody>
                    <a:bodyPr/>
                    <a:lstStyle/>
                    <a:p>
                      <a:pPr algn="ctr"/>
                      <a:r>
                        <a:rPr b="1" sz="1100">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$149.99</a:t>
                      </a:r>
                    </a:p>
                  </a:txBody>
                  <a:tcPr marT="0" marB="0">
                    <a:solidFill>
                      <a:srgbClr val="CDEBDE"/>
                    </a:solidFill>
                  </a:tcPr>
                </a:tc>
              </a:tr>
              <a:tr h="38100">
                <a:tc>
                  <a:txBody>
                    <a:bodyPr/>
                    <a:lstStyle/>
                    <a:p>
                      <a:pPr algn="ctr"/>
                      <a:r>
                        <a:rPr b="1" sz="1100">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Galaxy Halo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$179.99</a:t>
                      </a:r>
                    </a:p>
                  </a:txBody>
                  <a:tcPr marT="0" marB="0">
                    <a:solidFill>
                      <a:srgbClr val="CDEBDE"/>
                    </a:solidFill>
                  </a:tcPr>
                </a:tc>
              </a:tr>
              <a:tr h="38100">
                <a:tc>
                  <a:txBody>
                    <a:bodyPr/>
                    <a:lstStyle/>
                    <a:p>
                      <a:pPr algn="ctr"/>
                      <a:r>
                        <a:rPr b="1" sz="1100">
                          <a:solidFill>
                            <a:srgbClr val="6D6E71"/>
                          </a:solidFill>
                          <a:latin typeface="Ariel"/>
                        </a:rPr>
                        <a:t>ZTE Blade X (16 GB)</a:t>
                      </a:r>
                    </a:p>
                  </a:txBody>
                  <a:tcPr marT="0" marB="0"/>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$79.99</a:t>
                      </a:r>
                    </a:p>
                  </a:txBody>
                  <a:tcPr marT="0" marB="0">
                    <a:solidFill>
                      <a:srgbClr val="CDEBDE"/>
                    </a:solidFill>
                  </a:tcPr>
                </a:tc>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