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362" r:id="rId2"/>
    <p:sldId id="343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pos="475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orient="horz" pos="372" userDrawn="1">
          <p15:clr>
            <a:srgbClr val="A4A3A4"/>
          </p15:clr>
        </p15:guide>
        <p15:guide id="9" orient="horz" pos="3887">
          <p15:clr>
            <a:srgbClr val="A4A3A4"/>
          </p15:clr>
        </p15:guide>
        <p15:guide id="10" orient="horz" pos="922" userDrawn="1">
          <p15:clr>
            <a:srgbClr val="A4A3A4"/>
          </p15:clr>
        </p15:guide>
        <p15:guide id="11" orient="horz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F2"/>
    <a:srgbClr val="F8ECEC"/>
    <a:srgbClr val="FA0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117C1-6F56-46DE-8B7F-AF8F4CEE741D}">
  <a:tblStyle styleId="{EE9117C1-6F56-46DE-8B7F-AF8F4CEE741D}" styleName="Verizon Table 1">
    <a:wholeTbl>
      <a:tcTxStyle>
        <a:fontRef idx="minor"/>
        <a:srgbClr val="33333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3333"/>
              </a:solidFill>
            </a:ln>
          </a:top>
          <a:bottom>
            <a:ln w="6350">
              <a:solidFill>
                <a:srgbClr val="333333"/>
              </a:solidFill>
            </a:ln>
          </a:bottom>
          <a:insideH>
            <a:ln w="6350">
              <a:solidFill>
                <a:srgbClr val="333333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6F6F6"/>
          </a:solidFill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solidFill>
            <a:srgbClr val="F6F6F6"/>
          </a:solidFill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6350">
              <a:solidFill>
                <a:srgbClr val="333333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00000"/>
      </a:tcTxStyle>
      <a:tcStyle>
        <a:tcBdr>
          <a:top>
            <a:ln>
              <a:noFill/>
            </a:ln>
          </a:top>
          <a:bottom>
            <a:ln w="6350">
              <a:solidFill>
                <a:srgbClr val="33333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800" autoAdjust="0"/>
  </p:normalViewPr>
  <p:slideViewPr>
    <p:cSldViewPr snapToGrid="0" snapToObjects="1">
      <p:cViewPr varScale="1">
        <p:scale>
          <a:sx n="83" d="100"/>
          <a:sy n="83" d="100"/>
        </p:scale>
        <p:origin x="1406" y="67"/>
      </p:cViewPr>
      <p:guideLst>
        <p:guide pos="2880"/>
        <p:guide pos="5472"/>
        <p:guide pos="4752"/>
        <p:guide pos="288"/>
        <p:guide orient="horz" pos="372"/>
        <p:guide orient="horz" pos="3887"/>
        <p:guide orient="horz" pos="922"/>
        <p:guide orient="horz" pos="3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5120" y="-12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Arial"/>
              </a:rPr>
              <a:t>Month 00, 0000</a:t>
            </a:r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80A9AB-D4B5-B145-9C5F-439754C2A12C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572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0F377F13-34CC-6843-96E7-4A03CB8BBE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1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200" y="1463040"/>
            <a:ext cx="4114800" cy="173736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3291840"/>
            <a:ext cx="4114800" cy="1371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3824" y="6332601"/>
            <a:ext cx="1069846" cy="397804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85589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463675"/>
            <a:ext cx="5943600" cy="2057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5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em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572000" y="0"/>
            <a:ext cx="4572000" cy="6858000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/>
              <a:t>Click icon to add picture. 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593725"/>
            <a:ext cx="3737919" cy="5576888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9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9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9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3" y="6332601"/>
            <a:ext cx="1069848" cy="39780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1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em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593725"/>
            <a:ext cx="3737919" cy="5576887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9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9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9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7" hasCustomPrompt="1"/>
          </p:nvPr>
        </p:nvSpPr>
        <p:spPr bwMode="auto">
          <a:xfrm>
            <a:off x="4572000" y="1463675"/>
            <a:ext cx="4114800" cy="4706937"/>
          </a:xfrm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icon to add chart.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593725"/>
            <a:ext cx="3566160" cy="5576888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b="1">
                <a:solidFill>
                  <a:schemeClr val="tx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230188" indent="-230188">
              <a:spcBef>
                <a:spcPts val="9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460375" indent="-230188">
              <a:spcBef>
                <a:spcPts val="9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auto">
          <a:xfrm>
            <a:off x="4251961" y="1950252"/>
            <a:ext cx="4434839" cy="2862072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51960" y="4918484"/>
            <a:ext cx="4434840" cy="36576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14532"/>
            <a:ext cx="228600" cy="228600"/>
          </a:xfrm>
        </p:spPr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593725"/>
            <a:ext cx="3566160" cy="5576888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b="1">
                <a:solidFill>
                  <a:schemeClr val="tx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230188" indent="-230188">
              <a:spcBef>
                <a:spcPts val="9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460375" indent="-230188">
              <a:spcBef>
                <a:spcPts val="9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8"/>
          <p:cNvSpPr>
            <a:spLocks noGrp="1"/>
          </p:cNvSpPr>
          <p:nvPr>
            <p:ph type="pic" sz="quarter" idx="31" hasCustomPrompt="1"/>
          </p:nvPr>
        </p:nvSpPr>
        <p:spPr bwMode="auto">
          <a:xfrm>
            <a:off x="4251960" y="1950252"/>
            <a:ext cx="2148840" cy="2862072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51960" y="4918484"/>
            <a:ext cx="2148840" cy="36576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537960" y="4918484"/>
            <a:ext cx="2148840" cy="36576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30" hasCustomPrompt="1"/>
          </p:nvPr>
        </p:nvSpPr>
        <p:spPr bwMode="auto">
          <a:xfrm>
            <a:off x="6537960" y="1950252"/>
            <a:ext cx="2148840" cy="2862072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/>
              <a:t>Click icon to add picture.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175376" y="4918484"/>
            <a:ext cx="2511424" cy="36576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457200" y="4918484"/>
            <a:ext cx="2516188" cy="36576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3314700" y="4918484"/>
            <a:ext cx="2514600" cy="36576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900"/>
            </a:lvl2pPr>
            <a:lvl3pPr marL="0" indent="0">
              <a:spcBef>
                <a:spcPts val="0"/>
              </a:spcBef>
              <a:buFontTx/>
              <a:buNone/>
              <a:defRPr sz="900"/>
            </a:lvl3pPr>
            <a:lvl4pPr marL="0" indent="0">
              <a:spcBef>
                <a:spcPts val="0"/>
              </a:spcBef>
              <a:buFontTx/>
              <a:buNone/>
              <a:defRPr sz="900"/>
            </a:lvl4pPr>
            <a:lvl5pPr marL="0" indent="0">
              <a:spcBef>
                <a:spcPts val="0"/>
              </a:spcBef>
              <a:buFontTx/>
              <a:buNone/>
              <a:tabLst/>
              <a:defRPr sz="9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458788" y="1465620"/>
            <a:ext cx="2514600" cy="3346704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12" name="Picture Placeholder 8"/>
          <p:cNvSpPr>
            <a:spLocks noGrp="1" noChangeAspect="1"/>
          </p:cNvSpPr>
          <p:nvPr>
            <p:ph type="pic" sz="quarter" idx="14" hasCustomPrompt="1"/>
          </p:nvPr>
        </p:nvSpPr>
        <p:spPr bwMode="auto">
          <a:xfrm>
            <a:off x="3314700" y="1465620"/>
            <a:ext cx="2514600" cy="3346704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16" name="Picture Placeholder 8"/>
          <p:cNvSpPr>
            <a:spLocks noGrp="1" noChangeAspect="1"/>
          </p:cNvSpPr>
          <p:nvPr>
            <p:ph type="pic" sz="quarter" idx="15" hasCustomPrompt="1"/>
          </p:nvPr>
        </p:nvSpPr>
        <p:spPr bwMode="auto">
          <a:xfrm>
            <a:off x="6175375" y="1465620"/>
            <a:ext cx="2514600" cy="3346704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/>
              <a:t>Click icon to add picture.</a:t>
            </a:r>
          </a:p>
        </p:txBody>
      </p:sp>
    </p:spTree>
    <p:extLst>
      <p:ext uri="{BB962C8B-B14F-4D97-AF65-F5344CB8AC3E}">
        <p14:creationId xmlns:p14="http://schemas.microsoft.com/office/powerpoint/2010/main" val="202172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-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0"/>
            <a:ext cx="9144000" cy="6858000"/>
          </a:xfrm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192463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auto">
          <a:xfrm>
            <a:off x="457199" y="1463675"/>
            <a:ext cx="4114800" cy="914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500" b="1" dirty="0">
                <a:solidFill>
                  <a:schemeClr val="tx1"/>
                </a:solidFill>
                <a:latin typeface="+mj-lt"/>
              </a:rPr>
              <a:t>Thank you.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2606417"/>
            <a:ext cx="4114800" cy="6858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3824" y="6332601"/>
            <a:ext cx="1069846" cy="397804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4189227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457200" y="1463040"/>
            <a:ext cx="4114800" cy="173736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3291840"/>
            <a:ext cx="4114800" cy="1371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 bwMode="hidden">
          <a:xfrm>
            <a:off x="0" y="0"/>
            <a:ext cx="9144000" cy="6858000"/>
          </a:xfrm>
          <a:solidFill>
            <a:schemeClr val="accent1"/>
          </a:solidFill>
        </p:spPr>
        <p:txBody>
          <a:bodyPr lIns="0" rIns="0" anchor="ctr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457200" y="1463040"/>
            <a:ext cx="4114800" cy="173736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3291840"/>
            <a:ext cx="4114800" cy="1371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3824" y="6332601"/>
            <a:ext cx="1069846" cy="397804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27780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7086600" cy="4706938"/>
          </a:xfrm>
        </p:spPr>
        <p:txBody>
          <a:bodyPr/>
          <a:lstStyle>
            <a:lvl1pPr marL="457200" indent="-457200">
              <a:buFont typeface="+mj-lt"/>
              <a:buAutoNum type="arabicPeriod"/>
              <a:tabLst>
                <a:tab pos="452438" algn="l"/>
              </a:tabLst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 dirty="0"/>
              <a:t>Month 00, 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9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7086600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4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3977640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14532"/>
            <a:ext cx="228600" cy="228600"/>
          </a:xfrm>
        </p:spPr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 bwMode="auto">
          <a:xfrm>
            <a:off x="4709160" y="1463675"/>
            <a:ext cx="3977640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7086600" cy="1600200"/>
          </a:xfrm>
        </p:spPr>
        <p:txBody>
          <a:bodyPr lIns="0" rIns="0" anchor="t" anchorCtr="0">
            <a:norm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457200" y="2286000"/>
            <a:ext cx="7086600" cy="3884613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chemeClr val="bg1"/>
                </a:solidFill>
                <a:latin typeface="+mn-lt"/>
              </a:defRPr>
            </a:lvl2pPr>
            <a:lvl3pPr>
              <a:defRPr sz="2200">
                <a:solidFill>
                  <a:schemeClr val="bg1"/>
                </a:solidFill>
                <a:latin typeface="+mn-lt"/>
              </a:defRPr>
            </a:lvl3pPr>
            <a:lvl4pPr>
              <a:defRPr sz="2200">
                <a:solidFill>
                  <a:schemeClr val="bg1"/>
                </a:solidFill>
                <a:latin typeface="+mn-lt"/>
              </a:defRPr>
            </a:lvl4pPr>
            <a:lvl5pPr>
              <a:defRPr sz="2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3824" y="6332601"/>
            <a:ext cx="1069846" cy="397803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221821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457200" y="593724"/>
            <a:ext cx="7086600" cy="1600835"/>
          </a:xfrm>
        </p:spPr>
        <p:txBody>
          <a:bodyPr lIns="0" rIns="0" anchor="t" anchorCtr="0">
            <a:norm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457200" y="2286000"/>
            <a:ext cx="7086600" cy="3884613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tx1"/>
                </a:solidFill>
                <a:latin typeface="+mn-lt"/>
              </a:defRPr>
            </a:lvl2pPr>
            <a:lvl3pPr>
              <a:defRPr sz="2200">
                <a:solidFill>
                  <a:schemeClr val="tx1"/>
                </a:solidFill>
                <a:latin typeface="+mn-lt"/>
              </a:defRPr>
            </a:lvl3pPr>
            <a:lvl4pPr>
              <a:defRPr sz="2200">
                <a:solidFill>
                  <a:schemeClr val="tx1"/>
                </a:solidFill>
                <a:latin typeface="+mn-lt"/>
              </a:defRPr>
            </a:lvl4pPr>
            <a:lvl5pPr>
              <a:defRPr sz="2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198" y="1466511"/>
            <a:ext cx="5943600" cy="2057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3824" y="6332601"/>
            <a:ext cx="1069846" cy="397804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246157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4360"/>
            <a:ext cx="7086600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63040"/>
            <a:ext cx="7086600" cy="4709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Month 00, 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58200" y="6414532"/>
            <a:ext cx="228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1">
                <a:solidFill>
                  <a:schemeClr val="tx1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812568" y="6414532"/>
            <a:ext cx="4023360" cy="2286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Confidential and proprietary materials for authorized Verizon personnel and outside agencies only.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3" y="6332601"/>
            <a:ext cx="1069848" cy="3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717" r:id="rId6"/>
    <p:sldLayoutId id="2147483693" r:id="rId7"/>
    <p:sldLayoutId id="2147483698" r:id="rId8"/>
    <p:sldLayoutId id="2147483703" r:id="rId9"/>
    <p:sldLayoutId id="2147483714" r:id="rId10"/>
    <p:sldLayoutId id="2147483704" r:id="rId11"/>
    <p:sldLayoutId id="2147483715" r:id="rId12"/>
    <p:sldLayoutId id="2147483709" r:id="rId13"/>
    <p:sldLayoutId id="2147483718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2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12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188" indent="-230188" algn="l" defTabSz="457200" rtl="0" eaLnBrk="1" latinLnBrk="0" hangingPunct="1">
        <a:lnSpc>
          <a:spcPct val="100000"/>
        </a:lnSpc>
        <a:spcBef>
          <a:spcPts val="9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5425" algn="l" defTabSz="457200" rtl="0" eaLnBrk="1" latinLnBrk="0" hangingPunct="1">
        <a:lnSpc>
          <a:spcPct val="100000"/>
        </a:lnSpc>
        <a:spcBef>
          <a:spcPts val="9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30188" algn="l" defTabSz="457200" rtl="0" eaLnBrk="1" latinLnBrk="0" hangingPunct="1">
        <a:lnSpc>
          <a:spcPct val="100000"/>
        </a:lnSpc>
        <a:spcBef>
          <a:spcPts val="9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pos="4752" userDrawn="1">
          <p15:clr>
            <a:srgbClr val="F26B43"/>
          </p15:clr>
        </p15:guide>
        <p15:guide id="5" orient="horz" pos="92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B0BF383-86FD-4399-BDEF-BEB562DB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95988"/>
              </p:ext>
            </p:extLst>
          </p:nvPr>
        </p:nvGraphicFramePr>
        <p:xfrm>
          <a:off x="90640" y="1344836"/>
          <a:ext cx="8612721" cy="506505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439449893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041275400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650123124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934480163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702056079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3121705967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3469366284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438705258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597712552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4087689606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553667231"/>
                    </a:ext>
                  </a:extLst>
                </a:gridCol>
              </a:tblGrid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00660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14532"/>
            <a:ext cx="228600" cy="228600"/>
          </a:xfrm>
        </p:spPr>
        <p:txBody>
          <a:bodyPr/>
          <a:lstStyle/>
          <a:p>
            <a:fld id="{E12D0507-9F86-7A45-BE8E-43760B9F92A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4" name="Picture 6" descr="http://downdetector.com/i/logo/T_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8348" y="4435752"/>
            <a:ext cx="746481" cy="1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http://blogs-images.forbes.com/geoffreymorrison/files/2015/04/Sprint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312">
                        <a14:foregroundMark x1="56234" y1="45981" x2="56234" y2="45981"/>
                        <a14:foregroundMark x1="50130" y1="53055" x2="50130" y2="53055"/>
                        <a14:foregroundMark x1="42597" y1="50804" x2="42597" y2="50804"/>
                        <a14:foregroundMark x1="36623" y1="49839" x2="36623" y2="49839"/>
                        <a14:foregroundMark x1="36494" y1="60129" x2="36494" y2="60129"/>
                        <a14:foregroundMark x1="36364" y1="36656" x2="36364" y2="36656"/>
                        <a14:foregroundMark x1="31429" y1="46624" x2="31429" y2="46624"/>
                        <a14:foregroundMark x1="28571" y1="52090" x2="28571" y2="52090"/>
                        <a14:foregroundMark x1="21948" y1="52412" x2="21948" y2="52412"/>
                        <a14:foregroundMark x1="17273" y1="46624" x2="17273" y2="46624"/>
                        <a14:foregroundMark x1="5325" y1="50161" x2="5325" y2="50161"/>
                        <a14:foregroundMark x1="4805" y1="35370" x2="4805" y2="35370"/>
                        <a14:foregroundMark x1="66623" y1="13505" x2="66623" y2="13505"/>
                        <a14:foregroundMark x1="73247" y1="21222" x2="73247" y2="21222"/>
                        <a14:foregroundMark x1="78442" y1="34084" x2="78442" y2="34084"/>
                        <a14:foregroundMark x1="79221" y1="58842" x2="79221" y2="58842"/>
                        <a14:backgroundMark x1="47792" y1="19936" x2="47792" y2="19936"/>
                        <a14:backgroundMark x1="34156" y1="18650" x2="34156" y2="18650"/>
                        <a14:backgroundMark x1="88701" y1="83280" x2="88701" y2="83280"/>
                        <a14:backgroundMark x1="92468" y1="30547" x2="92468" y2="30547"/>
                        <a14:backgroundMark x1="89740" y1="17042" x2="89740" y2="17042"/>
                        <a14:backgroundMark x1="87013" y1="13183" x2="87013" y2="13183"/>
                        <a14:backgroundMark x1="84286" y1="9003" x2="84286" y2="9003"/>
                        <a14:backgroundMark x1="13896" y1="15756" x2="13896" y2="15756"/>
                        <a14:backgroundMark x1="13896" y1="17042" x2="13896" y2="17042"/>
                        <a14:backgroundMark x1="22727" y1="19936" x2="26494" y2="19936"/>
                        <a14:backgroundMark x1="28182" y1="19936" x2="28182" y2="19936"/>
                        <a14:backgroundMark x1="28182" y1="21222" x2="28182" y2="21222"/>
                        <a14:backgroundMark x1="93506" y1="75241" x2="93506" y2="75241"/>
                        <a14:backgroundMark x1="93506" y1="75241" x2="93506" y2="75241"/>
                        <a14:backgroundMark x1="83247" y1="90032" x2="83247" y2="90032"/>
                        <a14:backgroundMark x1="83247" y1="90032" x2="79870" y2="91318"/>
                        <a14:backgroundMark x1="74416" y1="91318" x2="74416" y2="91318"/>
                        <a14:backgroundMark x1="76104" y1="85852" x2="76104" y2="85852"/>
                        <a14:backgroundMark x1="96234" y1="13183" x2="96234" y2="13183"/>
                        <a14:backgroundMark x1="96234" y1="13183" x2="96234" y2="13183"/>
                        <a14:backgroundMark x1="80519" y1="13183" x2="80519" y2="13183"/>
                        <a14:backgroundMark x1="80519" y1="13183" x2="80519" y2="13183"/>
                        <a14:backgroundMark x1="72857" y1="6431" x2="72857" y2="6431"/>
                        <a14:backgroundMark x1="72857" y1="6431" x2="72857" y2="6431"/>
                        <a14:backgroundMark x1="70649" y1="2251" x2="70649" y2="2251"/>
                        <a14:backgroundMark x1="67792" y1="7395" x2="67792" y2="7395"/>
                        <a14:backgroundMark x1="67922" y1="3215" x2="67922" y2="3215"/>
                        <a14:backgroundMark x1="70390" y1="16077" x2="70390" y2="16077"/>
                        <a14:backgroundMark x1="75974" y1="23794" x2="75974" y2="23794"/>
                        <a14:backgroundMark x1="71169" y1="22508" x2="71169" y2="22508"/>
                        <a14:backgroundMark x1="71818" y1="27331" x2="71818" y2="27331"/>
                        <a14:backgroundMark x1="75974" y1="31833" x2="75974" y2="31833"/>
                        <a14:backgroundMark x1="75844" y1="38585" x2="75844" y2="38585"/>
                        <a14:backgroundMark x1="75584" y1="43087" x2="75584" y2="43087"/>
                        <a14:backgroundMark x1="82208" y1="34405" x2="82208" y2="34405"/>
                        <a14:backgroundMark x1="81948" y1="30547" x2="81948" y2="30547"/>
                        <a14:backgroundMark x1="81039" y1="37621" x2="81039" y2="37621"/>
                        <a14:backgroundMark x1="80649" y1="40836" x2="80649" y2="40836"/>
                        <a14:backgroundMark x1="80260" y1="42444" x2="80260" y2="42444"/>
                        <a14:backgroundMark x1="88182" y1="43408" x2="88182" y2="43408"/>
                        <a14:backgroundMark x1="86883" y1="44051" x2="86883" y2="44051"/>
                        <a14:backgroundMark x1="86234" y1="45981" x2="86234" y2="45981"/>
                        <a14:backgroundMark x1="85455" y1="47588" x2="85455" y2="47588"/>
                        <a14:backgroundMark x1="84675" y1="49839" x2="84675" y2="49839"/>
                        <a14:backgroundMark x1="83766" y1="52090" x2="83766" y2="52090"/>
                        <a14:backgroundMark x1="82727" y1="54662" x2="82727" y2="54662"/>
                        <a14:backgroundMark x1="82208" y1="56270" x2="82208" y2="56270"/>
                        <a14:backgroundMark x1="81039" y1="58199" x2="81039" y2="58199"/>
                        <a14:backgroundMark x1="18961" y1="63987" x2="18961" y2="6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5898" y="5582156"/>
            <a:ext cx="719081" cy="28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at&amp;T 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3918" y="3109946"/>
            <a:ext cx="785275" cy="3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verizon 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838" y="1916629"/>
            <a:ext cx="672824" cy="1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BD225C3C-6BAA-4944-AA8E-1C99105F7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8480"/>
              </p:ext>
            </p:extLst>
          </p:nvPr>
        </p:nvGraphicFramePr>
        <p:xfrm>
          <a:off x="90640" y="549161"/>
          <a:ext cx="558554" cy="79069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58554">
                  <a:extLst>
                    <a:ext uri="{9D8B030D-6E8A-4147-A177-3AD203B41FA5}">
                      <a16:colId xmlns:a16="http://schemas.microsoft.com/office/drawing/2014/main" val="2016838343"/>
                    </a:ext>
                  </a:extLst>
                </a:gridCol>
              </a:tblGrid>
              <a:tr h="39131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600" b="1" i="1" u="none" kern="1200" dirty="0">
                        <a:solidFill>
                          <a:srgbClr val="000000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76752"/>
                  </a:ext>
                </a:extLst>
              </a:tr>
              <a:tr h="399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marL="0" algn="r" defTabSz="457200" rtl="0" eaLnBrk="1" latinLnBrk="0" hangingPunct="1"/>
                      <a:r>
                        <a:rPr lang="en-US" sz="800" b="1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week of</a:t>
                      </a:r>
                      <a:r>
                        <a:rPr lang="en-US" sz="700" b="1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6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91041"/>
              </p:ext>
            </p:extLst>
          </p:nvPr>
        </p:nvGraphicFramePr>
        <p:xfrm>
          <a:off x="90640" y="1344836"/>
          <a:ext cx="8612721" cy="506505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439449893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041275400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650123124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934480163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702056079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3121705967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3469366284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438705258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2597712552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4087689606"/>
                    </a:ext>
                  </a:extLst>
                </a:gridCol>
                <a:gridCol w="732197">
                  <a:extLst>
                    <a:ext uri="{9D8B030D-6E8A-4147-A177-3AD203B41FA5}">
                      <a16:colId xmlns:a16="http://schemas.microsoft.com/office/drawing/2014/main" val="1553667231"/>
                    </a:ext>
                  </a:extLst>
                </a:gridCol>
              </a:tblGrid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00660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62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algn="ctr"/>
                      <a:endParaRPr lang="en-US" sz="19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121920" marR="121920" marT="60960" marB="60960" vert="vert27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6" descr="http://downdetector.com/i/logo/T_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8348" y="4435752"/>
            <a:ext cx="746481" cy="1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blogs-images.forbes.com/geoffreymorrison/files/2015/04/Sprint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312">
                        <a14:foregroundMark x1="56234" y1="45981" x2="56234" y2="45981"/>
                        <a14:foregroundMark x1="50130" y1="53055" x2="50130" y2="53055"/>
                        <a14:foregroundMark x1="42597" y1="50804" x2="42597" y2="50804"/>
                        <a14:foregroundMark x1="36623" y1="49839" x2="36623" y2="49839"/>
                        <a14:foregroundMark x1="36494" y1="60129" x2="36494" y2="60129"/>
                        <a14:foregroundMark x1="36364" y1="36656" x2="36364" y2="36656"/>
                        <a14:foregroundMark x1="31429" y1="46624" x2="31429" y2="46624"/>
                        <a14:foregroundMark x1="28571" y1="52090" x2="28571" y2="52090"/>
                        <a14:foregroundMark x1="21948" y1="52412" x2="21948" y2="52412"/>
                        <a14:foregroundMark x1="17273" y1="46624" x2="17273" y2="46624"/>
                        <a14:foregroundMark x1="5325" y1="50161" x2="5325" y2="50161"/>
                        <a14:foregroundMark x1="4805" y1="35370" x2="4805" y2="35370"/>
                        <a14:foregroundMark x1="66623" y1="13505" x2="66623" y2="13505"/>
                        <a14:foregroundMark x1="73247" y1="21222" x2="73247" y2="21222"/>
                        <a14:foregroundMark x1="78442" y1="34084" x2="78442" y2="34084"/>
                        <a14:foregroundMark x1="79221" y1="58842" x2="79221" y2="58842"/>
                        <a14:backgroundMark x1="47792" y1="19936" x2="47792" y2="19936"/>
                        <a14:backgroundMark x1="34156" y1="18650" x2="34156" y2="18650"/>
                        <a14:backgroundMark x1="88701" y1="83280" x2="88701" y2="83280"/>
                        <a14:backgroundMark x1="92468" y1="30547" x2="92468" y2="30547"/>
                        <a14:backgroundMark x1="89740" y1="17042" x2="89740" y2="17042"/>
                        <a14:backgroundMark x1="87013" y1="13183" x2="87013" y2="13183"/>
                        <a14:backgroundMark x1="84286" y1="9003" x2="84286" y2="9003"/>
                        <a14:backgroundMark x1="13896" y1="15756" x2="13896" y2="15756"/>
                        <a14:backgroundMark x1="13896" y1="17042" x2="13896" y2="17042"/>
                        <a14:backgroundMark x1="22727" y1="19936" x2="26494" y2="19936"/>
                        <a14:backgroundMark x1="28182" y1="19936" x2="28182" y2="19936"/>
                        <a14:backgroundMark x1="28182" y1="21222" x2="28182" y2="21222"/>
                        <a14:backgroundMark x1="93506" y1="75241" x2="93506" y2="75241"/>
                        <a14:backgroundMark x1="93506" y1="75241" x2="93506" y2="75241"/>
                        <a14:backgroundMark x1="83247" y1="90032" x2="83247" y2="90032"/>
                        <a14:backgroundMark x1="83247" y1="90032" x2="79870" y2="91318"/>
                        <a14:backgroundMark x1="74416" y1="91318" x2="74416" y2="91318"/>
                        <a14:backgroundMark x1="76104" y1="85852" x2="76104" y2="85852"/>
                        <a14:backgroundMark x1="96234" y1="13183" x2="96234" y2="13183"/>
                        <a14:backgroundMark x1="96234" y1="13183" x2="96234" y2="13183"/>
                        <a14:backgroundMark x1="80519" y1="13183" x2="80519" y2="13183"/>
                        <a14:backgroundMark x1="80519" y1="13183" x2="80519" y2="13183"/>
                        <a14:backgroundMark x1="72857" y1="6431" x2="72857" y2="6431"/>
                        <a14:backgroundMark x1="72857" y1="6431" x2="72857" y2="6431"/>
                        <a14:backgroundMark x1="70649" y1="2251" x2="70649" y2="2251"/>
                        <a14:backgroundMark x1="67792" y1="7395" x2="67792" y2="7395"/>
                        <a14:backgroundMark x1="67922" y1="3215" x2="67922" y2="3215"/>
                        <a14:backgroundMark x1="70390" y1="16077" x2="70390" y2="16077"/>
                        <a14:backgroundMark x1="75974" y1="23794" x2="75974" y2="23794"/>
                        <a14:backgroundMark x1="71169" y1="22508" x2="71169" y2="22508"/>
                        <a14:backgroundMark x1="71818" y1="27331" x2="71818" y2="27331"/>
                        <a14:backgroundMark x1="75974" y1="31833" x2="75974" y2="31833"/>
                        <a14:backgroundMark x1="75844" y1="38585" x2="75844" y2="38585"/>
                        <a14:backgroundMark x1="75584" y1="43087" x2="75584" y2="43087"/>
                        <a14:backgroundMark x1="82208" y1="34405" x2="82208" y2="34405"/>
                        <a14:backgroundMark x1="81948" y1="30547" x2="81948" y2="30547"/>
                        <a14:backgroundMark x1="81039" y1="37621" x2="81039" y2="37621"/>
                        <a14:backgroundMark x1="80649" y1="40836" x2="80649" y2="40836"/>
                        <a14:backgroundMark x1="80260" y1="42444" x2="80260" y2="42444"/>
                        <a14:backgroundMark x1="88182" y1="43408" x2="88182" y2="43408"/>
                        <a14:backgroundMark x1="86883" y1="44051" x2="86883" y2="44051"/>
                        <a14:backgroundMark x1="86234" y1="45981" x2="86234" y2="45981"/>
                        <a14:backgroundMark x1="85455" y1="47588" x2="85455" y2="47588"/>
                        <a14:backgroundMark x1="84675" y1="49839" x2="84675" y2="49839"/>
                        <a14:backgroundMark x1="83766" y1="52090" x2="83766" y2="52090"/>
                        <a14:backgroundMark x1="82727" y1="54662" x2="82727" y2="54662"/>
                        <a14:backgroundMark x1="82208" y1="56270" x2="82208" y2="56270"/>
                        <a14:backgroundMark x1="81039" y1="58199" x2="81039" y2="58199"/>
                        <a14:backgroundMark x1="18961" y1="63987" x2="18961" y2="6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5898" y="5582156"/>
            <a:ext cx="719081" cy="28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at&amp;T logo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3918" y="3109946"/>
            <a:ext cx="785275" cy="3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verizon logo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838" y="1916629"/>
            <a:ext cx="672824" cy="1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0FAD5-2C20-4D72-A421-35D3C2D39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57205"/>
              </p:ext>
            </p:extLst>
          </p:nvPr>
        </p:nvGraphicFramePr>
        <p:xfrm>
          <a:off x="90640" y="549161"/>
          <a:ext cx="558554" cy="79069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58554">
                  <a:extLst>
                    <a:ext uri="{9D8B030D-6E8A-4147-A177-3AD203B41FA5}">
                      <a16:colId xmlns:a16="http://schemas.microsoft.com/office/drawing/2014/main" val="2016838343"/>
                    </a:ext>
                  </a:extLst>
                </a:gridCol>
              </a:tblGrid>
              <a:tr h="39131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600" b="1" i="1" u="none" kern="1200" dirty="0">
                        <a:solidFill>
                          <a:srgbClr val="000000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76752"/>
                  </a:ext>
                </a:extLst>
              </a:tr>
              <a:tr h="399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1pPr>
                      <a:lvl2pPr marL="457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2pPr>
                      <a:lvl3pPr marL="914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3pPr>
                      <a:lvl4pPr marL="1371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4pPr>
                      <a:lvl5pPr marL="18288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5pPr>
                      <a:lvl6pPr marL="22860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6pPr>
                      <a:lvl7pPr marL="27432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7pPr>
                      <a:lvl8pPr marL="32004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8pPr>
                      <a:lvl9pPr marL="3657600" algn="l" defTabSz="4572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NeueHaasGroteskText Std"/>
                        </a:defRPr>
                      </a:lvl9pPr>
                    </a:lstStyle>
                    <a:p>
                      <a:pPr marL="0" algn="r" defTabSz="457200" rtl="0" eaLnBrk="1" latinLnBrk="0" hangingPunct="1"/>
                      <a:r>
                        <a:rPr lang="en-US" sz="800" b="1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week of</a:t>
                      </a:r>
                      <a:r>
                        <a:rPr lang="en-US" sz="700" b="1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8712"/>
      </p:ext>
    </p:extLst>
  </p:cSld>
  <p:clrMapOvr>
    <a:masterClrMapping/>
  </p:clrMapOvr>
</p:sld>
</file>

<file path=ppt/theme/theme1.xml><?xml version="1.0" encoding="utf-8"?>
<a:theme xmlns:a="http://schemas.openxmlformats.org/drawingml/2006/main" name="VZ_PPT_NHG_Standard_WhtBkgd_4x3_010917">
  <a:themeElements>
    <a:clrScheme name="Verizon PowerPoint 20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DAFAF"/>
      </a:accent1>
      <a:accent2>
        <a:srgbClr val="ED1C24"/>
      </a:accent2>
      <a:accent3>
        <a:srgbClr val="FFBC3D"/>
      </a:accent3>
      <a:accent4>
        <a:srgbClr val="FF7900"/>
      </a:accent4>
      <a:accent5>
        <a:srgbClr val="00AF3F"/>
      </a:accent5>
      <a:accent6>
        <a:srgbClr val="0088CE"/>
      </a:accent6>
      <a:hlink>
        <a:srgbClr val="0088CE"/>
      </a:hlink>
      <a:folHlink>
        <a:srgbClr val="0088CE"/>
      </a:folHlink>
    </a:clrScheme>
    <a:fontScheme name="Verizon PowerPoint 2017">
      <a:majorFont>
        <a:latin typeface="NeueHaasGroteskDisp Std"/>
        <a:ea typeface=""/>
        <a:cs typeface=""/>
      </a:majorFont>
      <a:minorFont>
        <a:latin typeface="NeueHaasGroteskText Std"/>
        <a:ea typeface=""/>
        <a:cs typeface=""/>
      </a:minorFont>
    </a:fontScheme>
    <a:fmtScheme name="Verizon PowerPoint 2017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1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Z_PPT_NHG_Standard_4x3_010917" id="{989C0DA0-4E66-0D40-9D41-B0A9F754B181}" vid="{486629CD-604B-704E-BDBE-D74F6D02BB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VZ_PPT_NHG_Standard_WhtBkgd_4x3_010917</Template>
  <TotalTime>9693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NeueHaasGroteskDisp Std</vt:lpstr>
      <vt:lpstr>NeueHaasGroteskText Std</vt:lpstr>
      <vt:lpstr>VZ_PPT_NHG_Standard_WhtBkgd_4x3_010917</vt:lpstr>
      <vt:lpstr>PowerPoint Presentation</vt:lpstr>
      <vt:lpstr>PowerPoint Presentation</vt:lpstr>
    </vt:vector>
  </TitlesOfParts>
  <Company>Verizon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another option for the title slide.</dc:title>
  <dc:creator>Nick Pulito</dc:creator>
  <cp:lastModifiedBy>Amanda Friedman</cp:lastModifiedBy>
  <cp:revision>572</cp:revision>
  <cp:lastPrinted>2017-04-28T18:42:41Z</cp:lastPrinted>
  <dcterms:created xsi:type="dcterms:W3CDTF">2017-03-03T16:09:36Z</dcterms:created>
  <dcterms:modified xsi:type="dcterms:W3CDTF">2018-04-05T20:23:46Z</dcterms:modified>
</cp:coreProperties>
</file>