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39265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3481638"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4903169"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529209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2117858"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2" name="Rounded Rectangle 11"/>
          <p:cNvSpPr/>
          <p:nvPr/>
        </p:nvSpPr>
        <p:spPr>
          <a:xfrm>
            <a:off x="1143000" y="3181197"/>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3649779"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334237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4485372" y="4124401"/>
            <a:ext cx="72418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3789045" y="4433011"/>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8524072" y="4741621"/>
            <a:ext cx="32031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891299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0" name="Rounded Rectangle 19"/>
          <p:cNvSpPr/>
          <p:nvPr/>
        </p:nvSpPr>
        <p:spPr>
          <a:xfrm>
            <a:off x="6574355" y="5479084"/>
            <a:ext cx="389943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1" name="Rounded Rectangle 20"/>
          <p:cNvSpPr/>
          <p:nvPr/>
        </p:nvSpPr>
        <p:spPr>
          <a:xfrm>
            <a:off x="1143000" y="589056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2" name="Rectangle 21"/>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FF0000"/>
                          </a:solidFill>
                          <a:latin typeface="NeueHaasGroteskText Std (Body)"/>
                        </a:rPr>
                        <a:t>Get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32GB </a:t>
                      </a:r>
                      <a:r>
                        <a:rPr sz="900" b="0">
                          <a:solidFill>
                            <a:srgbClr val="FF0000"/>
                          </a:solidFill>
                          <a:latin typeface="NeueHaasGroteskText Std (Body)"/>
                        </a:rPr>
                        <a:t>for </a:t>
                      </a:r>
                      <a:r>
                        <a:rPr sz="900" b="1">
                          <a:solidFill>
                            <a:srgbClr val="FF0000"/>
                          </a:solidFill>
                          <a:latin typeface="NeueHaasGroteskText Std (Body)"/>
                        </a:rPr>
                        <a:t>$5/mo. </a:t>
                      </a:r>
                      <a:r>
                        <a:rPr sz="900" b="0">
                          <a:solidFill>
                            <a:srgbClr val="FF0000"/>
                          </a:solidFill>
                          <a:latin typeface="NeueHaasGroteskText Std (Body)"/>
                        </a:rPr>
                        <a:t>via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and </a:t>
                      </a:r>
                      <a:r>
                        <a:rPr sz="900" b="0">
                          <a:solidFill>
                            <a:srgbClr val="FF0000"/>
                          </a:solidFill>
                          <a:latin typeface="NeueHaasGroteskText Std (Body)"/>
                        </a:rPr>
                        <a:t>eligible </a:t>
                      </a:r>
                      <a:r>
                        <a:rPr sz="900" b="0">
                          <a:solidFill>
                            <a:srgbClr val="FF0000"/>
                          </a:solidFill>
                          <a:latin typeface="NeueHaasGroteskText Std (Body)"/>
                        </a:rPr>
                        <a:t>service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ends </a:t>
                      </a:r>
                      <a:r>
                        <a:rPr sz="900" b="0">
                          <a:solidFill>
                            <a:srgbClr val="FF0000"/>
                          </a:solidFill>
                          <a:latin typeface="NeueHaasGroteskText Std (Body)"/>
                        </a:rPr>
                        <a:t>5/3/18) (04/14/18)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