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(reqs. </a:t>
                      </a:r>
                      <a:r>
                        <a:rPr sz="900" b="1">
                          <a:solidFill>
                            <a:srgbClr val="000000"/>
                          </a:solidFill>
                          <a:latin typeface="NeueHaasGroteskText Std (Body)"/>
                        </a:rPr>
                        <a:t>$168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Ends </a:t>
                      </a:r>
                      <a:r>
                        <a:rPr sz="900" b="0">
                          <a:solidFill>
                            <a:srgbClr val="000000"/>
                          </a:solidFill>
                          <a:latin typeface="NeueHaasGroteskText Std (Body)"/>
                        </a:rPr>
                        <a:t>4/18) (04/16/18)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off </a:t>
                      </a:r>
                      <a:r>
                        <a:rPr sz="900" b="0">
                          <a:solidFill>
                            <a:srgbClr val="FF0000"/>
                          </a:solidFill>
                          <a:latin typeface="NeueHaasGroteskText Std (Body)"/>
                        </a:rPr>
                        <a:t>Google </a:t>
                      </a:r>
                      <a:r>
                        <a:rPr sz="900" b="0">
                          <a:solidFill>
                            <a:srgbClr val="FF0000"/>
                          </a:solidFill>
                          <a:latin typeface="NeueHaasGroteskText Std (Body)"/>
                        </a:rPr>
                        <a:t>Pixel </a:t>
                      </a:r>
                      <a:r>
                        <a:rPr sz="900" b="0">
                          <a:solidFill>
                            <a:srgbClr val="FF0000"/>
                          </a:solidFill>
                          <a:latin typeface="NeueHaasGroteskText Std (Body)"/>
                        </a:rPr>
                        <a:t>2XL </a:t>
                      </a:r>
                      <a:r>
                        <a:rPr sz="900" b="0">
                          <a:solidFill>
                            <a:srgbClr val="FF0000"/>
                          </a:solidFill>
                          <a:latin typeface="NeueHaasGroteskText Std (Body)"/>
                        </a:rPr>
                        <a:t>, </a:t>
                      </a:r>
                      <a:r>
                        <a:rPr sz="900" b="0">
                          <a:solidFill>
                            <a:srgbClr val="FF0000"/>
                          </a:solidFill>
                          <a:latin typeface="NeueHaasGroteskText Std (Body)"/>
                        </a:rPr>
                        <a:t>plus </a:t>
                      </a:r>
                      <a:r>
                        <a:rPr sz="900" b="0">
                          <a:solidFill>
                            <a:srgbClr val="FF0000"/>
                          </a:solidFill>
                          <a:latin typeface="NeueHaasGroteskText Std (Body)"/>
                        </a:rPr>
                        <a:t>get </a:t>
                      </a:r>
                      <a:r>
                        <a:rPr sz="900" b="1">
                          <a:solidFill>
                            <a:srgbClr val="FF0000"/>
                          </a:solidFill>
                          <a:latin typeface="NeueHaasGroteskText Std (Body)"/>
                        </a:rPr>
                        <a:t>free </a:t>
                      </a:r>
                      <a:r>
                        <a:rPr sz="900" b="0">
                          <a:solidFill>
                            <a:srgbClr val="FF0000"/>
                          </a:solidFill>
                          <a:latin typeface="NeueHaasGroteskText Std (Body)"/>
                        </a:rPr>
                        <a:t>YouTube </a:t>
                      </a:r>
                      <a:r>
                        <a:rPr sz="900" b="0">
                          <a:solidFill>
                            <a:srgbClr val="FF0000"/>
                          </a:solidFill>
                          <a:latin typeface="NeueHaasGroteskText Std (Body)"/>
                        </a:rPr>
                        <a:t>TV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 </a:t>
                      </a:r>
                      <a:r>
                        <a:rPr sz="900" b="0">
                          <a:solidFill>
                            <a:srgbClr val="FF0000"/>
                          </a:solidFill>
                          <a:latin typeface="NeueHaasGroteskText Std (Body)"/>
                        </a:rPr>
                        <a:t>months, </a:t>
                      </a:r>
                      <a:r>
                        <a:rPr sz="900" b="0">
                          <a:solidFill>
                            <a:srgbClr val="FF0000"/>
                          </a:solidFill>
                          <a:latin typeface="NeueHaasGroteskText Std (Body)"/>
                        </a:rPr>
                        <a:t>Google </a:t>
                      </a:r>
                      <a:r>
                        <a:rPr sz="900" b="0">
                          <a:solidFill>
                            <a:srgbClr val="FF0000"/>
                          </a:solidFill>
                          <a:latin typeface="NeueHaasGroteskText Std (Body)"/>
                        </a:rPr>
                        <a:t>Homecast </a:t>
                      </a:r>
                      <a:r>
                        <a:rPr sz="900" b="0">
                          <a:solidFill>
                            <a:srgbClr val="FF0000"/>
                          </a:solidFill>
                          <a:latin typeface="NeueHaasGroteskText Std (Body)"/>
                        </a:rPr>
                        <a:t>Mini </a:t>
                      </a:r>
                      <a:r>
                        <a:rPr sz="900" b="0">
                          <a:solidFill>
                            <a:srgbClr val="FF0000"/>
                          </a:solidFill>
                          <a:latin typeface="NeueHaasGroteskText Std (Body)"/>
                        </a:rPr>
                        <a:t>and </a:t>
                      </a:r>
                      <a:r>
                        <a:rPr sz="900" b="0">
                          <a:solidFill>
                            <a:srgbClr val="FF0000"/>
                          </a:solidFill>
                          <a:latin typeface="NeueHaasGroteskText Std (Body)"/>
                        </a:rPr>
                        <a:t>Chromecast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activation </a:t>
                      </a:r>
                      <a:r>
                        <a:rPr sz="900" b="0">
                          <a:solidFill>
                            <a:srgbClr val="FF0000"/>
                          </a:solidFill>
                          <a:latin typeface="NeueHaasGroteskText Std (Body)"/>
                        </a:rPr>
                        <a:t>between </a:t>
                      </a:r>
                      <a:r>
                        <a:rPr sz="900" b="0">
                          <a:solidFill>
                            <a:srgbClr val="FF0000"/>
                          </a:solidFill>
                          <a:latin typeface="NeueHaasGroteskText Std (Body)"/>
                        </a:rPr>
                        <a:t>4/5-5/30, </a:t>
                      </a:r>
                      <a:r>
                        <a:rPr sz="900" b="0">
                          <a:solidFill>
                            <a:srgbClr val="FF0000"/>
                          </a:solidFill>
                          <a:latin typeface="NeueHaasGroteskText Std (Body)"/>
                        </a:rPr>
                        <a:t>Google </a:t>
                      </a:r>
                      <a:r>
                        <a:rPr sz="900" b="0">
                          <a:solidFill>
                            <a:srgbClr val="FF0000"/>
                          </a:solidFill>
                          <a:latin typeface="NeueHaasGroteskText Std (Body)"/>
                        </a:rPr>
                        <a:t>offers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redeemed </a:t>
                      </a:r>
                      <a:r>
                        <a:rPr sz="900" b="0">
                          <a:solidFill>
                            <a:srgbClr val="FF0000"/>
                          </a:solidFill>
                          <a:latin typeface="NeueHaasGroteskText Std (Body)"/>
                        </a:rPr>
                        <a:t>by </a:t>
                      </a:r>
                      <a:r>
                        <a:rPr sz="900" b="0">
                          <a:solidFill>
                            <a:srgbClr val="FF0000"/>
                          </a:solidFill>
                          <a:latin typeface="NeueHaasGroteskText Std (Body)"/>
                        </a:rPr>
                        <a:t>6/30) </a:t>
                      </a:r>
                      <a:r>
                        <a:rPr sz="900" b="0">
                          <a:solidFill>
                            <a:srgbClr val="FF000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FF0000"/>
                          </a:solidFill>
                          <a:latin typeface="NeueHaasGroteskText Std (Body)"/>
                        </a:rPr>
                        <a:t>Get </a:t>
                      </a:r>
                      <a:r>
                        <a:rPr sz="900" b="1">
                          <a:solidFill>
                            <a:srgbClr val="FF0000"/>
                          </a:solidFill>
                          <a:latin typeface="NeueHaasGroteskText Std (Body)"/>
                        </a:rPr>
                        <a:t>$115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Prime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(04/18/18)
</a:t>
                      </a:r>
                      <a:r>
                        <a:rPr sz="900" b="0">
                          <a:solidFill>
                            <a:srgbClr val="FF0000"/>
                          </a:solidFill>
                          <a:latin typeface="NeueHaasGroteskText Std (Body)"/>
                        </a:rPr>
                        <a:t>Get </a:t>
                      </a:r>
                      <a:r>
                        <a:rPr sz="900" b="1">
                          <a:solidFill>
                            <a:srgbClr val="FF0000"/>
                          </a:solidFill>
                          <a:latin typeface="NeueHaasGroteskText Std (Body)"/>
                        </a:rPr>
                        <a:t>$115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Moto </a:t>
                      </a:r>
                      <a:r>
                        <a:rPr sz="900" b="0">
                          <a:solidFill>
                            <a:srgbClr val="FF0000"/>
                          </a:solidFill>
                          <a:latin typeface="NeueHaasGroteskText Std (Body)"/>
                        </a:rPr>
                        <a:t>E </a:t>
                      </a:r>
                      <a:r>
                        <a:rPr sz="900" b="0">
                          <a:solidFill>
                            <a:srgbClr val="FF0000"/>
                          </a:solidFill>
                          <a:latin typeface="NeueHaasGroteskText Std (Body)"/>
                        </a:rPr>
                        <a:t>4th </a:t>
                      </a:r>
                      <a:r>
                        <a:rPr sz="900" b="0">
                          <a:solidFill>
                            <a:srgbClr val="FF0000"/>
                          </a:solidFill>
                          <a:latin typeface="NeueHaasGroteskText Std (Body)"/>
                        </a:rPr>
                        <a:t>Gen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20</cp:revision>
  <dcterms:created xsi:type="dcterms:W3CDTF">2018-03-07T12:14:23Z</dcterms:created>
  <dcterms:modified xsi:type="dcterms:W3CDTF">2018-04-17T14:38:35Z</dcterms:modified>
</cp:coreProperties>
</file>