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5th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Simpel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FF0000"/>
                          </a:solidFill>
                          <a:latin typeface="NeueHaasGroteskText Std (Body)"/>
                        </a:rPr>
                        <a:t>T-Mobile </a:t>
                      </a:r>
                      <a:r>
                        <a:rPr sz="900" b="0">
                          <a:solidFill>
                            <a:srgbClr val="FF0000"/>
                          </a:solidFill>
                          <a:latin typeface="NeueHaasGroteskText Std (Body)"/>
                        </a:rPr>
                        <a:t>One </a:t>
                      </a:r>
                      <a:r>
                        <a:rPr sz="900" b="0">
                          <a:solidFill>
                            <a:srgbClr val="FF0000"/>
                          </a:solidFill>
                          <a:latin typeface="NeueHaasGroteskText Std (Body)"/>
                        </a:rPr>
                        <a:t>Military: </a:t>
                      </a:r>
                      <a:r>
                        <a:rPr sz="900" b="0">
                          <a:solidFill>
                            <a:srgbClr val="FF0000"/>
                          </a:solidFill>
                          <a:latin typeface="NeueHaasGroteskText Std (Body)"/>
                        </a:rPr>
                        <a:t>Military </a:t>
                      </a:r>
                      <a:r>
                        <a:rPr sz="900" b="0">
                          <a:solidFill>
                            <a:srgbClr val="FF0000"/>
                          </a:solidFill>
                          <a:latin typeface="NeueHaasGroteskText Std (Body)"/>
                        </a:rPr>
                        <a:t>families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family </a:t>
                      </a:r>
                      <a:r>
                        <a:rPr sz="900" b="0">
                          <a:solidFill>
                            <a:srgbClr val="FF0000"/>
                          </a:solidFill>
                          <a:latin typeface="NeueHaasGroteskText Std (Body)"/>
                        </a:rPr>
                        <a:t>lines </a:t>
                      </a:r>
                      <a:r>
                        <a:rPr sz="900" b="0">
                          <a:solidFill>
                            <a:srgbClr val="FF0000"/>
                          </a:solidFill>
                          <a:latin typeface="NeueHaasGroteskText Std (Body)"/>
                        </a:rPr>
                        <a:t>(1 </a:t>
                      </a:r>
                      <a:r>
                        <a:rPr sz="900" b="0">
                          <a:solidFill>
                            <a:srgbClr val="FF0000"/>
                          </a:solidFill>
                          <a:latin typeface="NeueHaasGroteskText Std (Body)"/>
                        </a:rPr>
                        <a:t>line </a:t>
                      </a:r>
                      <a:r>
                        <a:rPr sz="900" b="1">
                          <a:solidFill>
                            <a:srgbClr val="FF0000"/>
                          </a:solidFill>
                          <a:latin typeface="NeueHaasGroteskText Std (Body)"/>
                        </a:rPr>
                        <a:t>$55, </a:t>
                      </a:r>
                      <a:r>
                        <a:rPr sz="900" b="0">
                          <a:solidFill>
                            <a:srgbClr val="FF0000"/>
                          </a:solidFill>
                          <a:latin typeface="NeueHaasGroteskText Std (Body)"/>
                        </a:rPr>
                        <a:t>+$25 </a:t>
                      </a:r>
                      <a:r>
                        <a:rPr sz="900" b="0">
                          <a:solidFill>
                            <a:srgbClr val="FF0000"/>
                          </a:solidFill>
                          <a:latin typeface="NeueHaasGroteskText Std (Body)"/>
                        </a:rPr>
                        <a:t>for </a:t>
                      </a:r>
                      <a:r>
                        <a:rPr sz="900" b="0">
                          <a:solidFill>
                            <a:srgbClr val="FF0000"/>
                          </a:solidFill>
                          <a:latin typeface="NeueHaasGroteskText Std (Body)"/>
                        </a:rPr>
                        <a:t>a </a:t>
                      </a:r>
                      <a:r>
                        <a:rPr sz="900" b="0">
                          <a:solidFill>
                            <a:srgbClr val="FF0000"/>
                          </a:solidFill>
                          <a:latin typeface="NeueHaasGroteskText Std (Body)"/>
                        </a:rPr>
                        <a:t>2nd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+$10 </a:t>
                      </a:r>
                      <a:r>
                        <a:rPr sz="900" b="0">
                          <a:solidFill>
                            <a:srgbClr val="FF0000"/>
                          </a:solidFill>
                          <a:latin typeface="NeueHaasGroteskText Std (Body)"/>
                        </a:rPr>
                        <a:t>for </a:t>
                      </a:r>
                      <a:r>
                        <a:rPr sz="900" b="0">
                          <a:solidFill>
                            <a:srgbClr val="FF0000"/>
                          </a:solidFill>
                          <a:latin typeface="NeueHaasGroteskText Std (Body)"/>
                        </a:rPr>
                        <a:t>the </a:t>
                      </a:r>
                      <a:r>
                        <a:rPr sz="900" b="0">
                          <a:solidFill>
                            <a:srgbClr val="FF0000"/>
                          </a:solidFill>
                          <a:latin typeface="NeueHaasGroteskText Std (Body)"/>
                        </a:rPr>
                        <a:t>3rd-6th </a:t>
                      </a:r>
                      <a:r>
                        <a:rPr sz="900" b="0">
                          <a:solidFill>
                            <a:srgbClr val="FF0000"/>
                          </a:solidFill>
                          <a:latin typeface="NeueHaasGroteskText Std (Body)"/>
                        </a:rPr>
                        <a:t>line, </a:t>
                      </a:r>
                      <a:r>
                        <a:rPr sz="900" b="0">
                          <a:solidFill>
                            <a:srgbClr val="FF0000"/>
                          </a:solidFill>
                          <a:latin typeface="NeueHaasGroteskText Std (Body)"/>
                        </a:rPr>
                        <a:t>starts </a:t>
                      </a:r>
                      <a:r>
                        <a:rPr sz="900" b="0">
                          <a:solidFill>
                            <a:srgbClr val="FF000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(04/17/18)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2XL </a:t>
                      </a:r>
                      <a:r>
                        <a:rPr sz="900" b="0">
                          <a:solidFill>
                            <a:srgbClr val="00B0F0"/>
                          </a:solidFill>
                          <a:latin typeface="NeueHaasGroteskText Std (Body)"/>
                        </a:rPr>
                        <a:t>,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$300 </a:t>
                      </a:r>
                      <a:r>
                        <a:rPr sz="900" b="0">
                          <a:solidFill>
                            <a:srgbClr val="00B0F0"/>
                          </a:solidFill>
                          <a:latin typeface="NeueHaasGroteskText Std (Body)"/>
                        </a:rPr>
                        <a:t>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(04/18/18)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5/3/18) (04/14/18)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FF0000"/>
                          </a:solidFill>
                          <a:latin typeface="NeueHaasGroteskText Std (Body)"/>
                        </a:rPr>
                        <a:t>Get </a:t>
                      </a:r>
                      <a:r>
                        <a:rPr sz="900" b="0">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a </a:t>
                      </a:r>
                      <a:r>
                        <a:rPr sz="900" b="0">
                          <a:solidFill>
                            <a:srgbClr val="FF0000"/>
                          </a:solidFill>
                          <a:latin typeface="NeueHaasGroteskText Std (Body)"/>
                        </a:rPr>
                        <a:t>Galaxy </a:t>
                      </a:r>
                      <a:r>
                        <a:rPr sz="900" b="0">
                          <a:solidFill>
                            <a:srgbClr val="FF0000"/>
                          </a:solidFill>
                          <a:latin typeface="NeueHaasGroteskText Std (Body)"/>
                        </a:rPr>
                        <a:t>S9, </a:t>
                      </a:r>
                      <a:r>
                        <a:rPr sz="900" b="0">
                          <a:solidFill>
                            <a:srgbClr val="FF0000"/>
                          </a:solidFill>
                          <a:latin typeface="NeueHaasGroteskText Std (Body)"/>
                        </a:rPr>
                        <a:t>S9+ </a:t>
                      </a:r>
                      <a:r>
                        <a:rPr sz="900" b="0">
                          <a:solidFill>
                            <a:srgbClr val="FF0000"/>
                          </a:solidFill>
                          <a:latin typeface="NeueHaasGroteskText Std (Body)"/>
                        </a:rPr>
                        <a:t>or </a:t>
                      </a:r>
                      <a:r>
                        <a:rPr sz="900" b="0">
                          <a:solidFill>
                            <a:srgbClr val="FF0000"/>
                          </a:solidFill>
                          <a:latin typeface="NeueHaasGroteskText Std (Body)"/>
                        </a:rPr>
                        <a:t>S8 </a:t>
                      </a:r>
                      <a:r>
                        <a:rPr sz="900" b="0">
                          <a:solidFill>
                            <a:srgbClr val="FF0000"/>
                          </a:solidFill>
                          <a:latin typeface="NeueHaasGroteskText Std (Body)"/>
                        </a:rPr>
                        <a:t>Active </a:t>
                      </a:r>
                      <a:r>
                        <a:rPr sz="900" b="0">
                          <a:solidFill>
                            <a:srgbClr val="FF0000"/>
                          </a:solidFill>
                          <a:latin typeface="NeueHaasGroteskText Std (Body)"/>
                        </a:rPr>
                        <a:t>after </a:t>
                      </a:r>
                      <a:r>
                        <a:rPr sz="900" b="0">
                          <a:solidFill>
                            <a:srgbClr val="FF0000"/>
                          </a:solidFill>
                          <a:latin typeface="NeueHaasGroteskText Std (Body)"/>
                        </a:rPr>
                        <a:t>24 </a:t>
                      </a:r>
                      <a:r>
                        <a:rPr sz="900" b="0">
                          <a:solidFill>
                            <a:srgbClr val="FF0000"/>
                          </a:solidFill>
                          <a:latin typeface="NeueHaasGroteskText Std (Body)"/>
                        </a:rPr>
                        <a:t>monthly </a:t>
                      </a:r>
                      <a:r>
                        <a:rPr sz="900" b="0">
                          <a:solidFill>
                            <a:srgbClr val="FF0000"/>
                          </a:solidFill>
                          <a:latin typeface="NeueHaasGroteskText Std (Body)"/>
                        </a:rPr>
                        <a:t>bill </a:t>
                      </a:r>
                      <a:r>
                        <a:rPr sz="900" b="0">
                          <a:solidFill>
                            <a:srgbClr val="FF0000"/>
                          </a:solidFill>
                          <a:latin typeface="NeueHaasGroteskText Std (Body)"/>
                        </a:rPr>
                        <a:t>credits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activate </a:t>
                      </a:r>
                      <a:r>
                        <a:rPr sz="900" b="0">
                          <a:solidFill>
                            <a:srgbClr val="FF0000"/>
                          </a:solidFill>
                          <a:latin typeface="NeueHaasGroteskText Std (Body)"/>
                        </a:rPr>
                        <a:t>a </a:t>
                      </a:r>
                      <a:r>
                        <a:rPr sz="900" b="0">
                          <a:solidFill>
                            <a:srgbClr val="FF0000"/>
                          </a:solidFill>
                          <a:latin typeface="NeueHaasGroteskText Std (Body)"/>
                        </a:rPr>
                        <a:t>T-Mobile </a:t>
                      </a:r>
                      <a:r>
                        <a:rPr sz="900" b="0">
                          <a:solidFill>
                            <a:srgbClr val="FF0000"/>
                          </a:solidFill>
                          <a:latin typeface="NeueHaasGroteskText Std (Body)"/>
                        </a:rPr>
                        <a:t>ONE </a:t>
                      </a:r>
                      <a:r>
                        <a:rPr sz="900" b="0">
                          <a:solidFill>
                            <a:srgbClr val="FF0000"/>
                          </a:solidFill>
                          <a:latin typeface="NeueHaasGroteskText Std (Body)"/>
                        </a:rPr>
                        <a:t>Military </a:t>
                      </a:r>
                      <a:r>
                        <a:rPr sz="900" b="0">
                          <a:solidFill>
                            <a:srgbClr val="FF0000"/>
                          </a:solidFill>
                          <a:latin typeface="NeueHaasGroteskText Std (Body)"/>
                        </a:rPr>
                        <a:t>plan </a:t>
                      </a:r>
                      <a:r>
                        <a:rPr sz="900" b="0">
                          <a:solidFill>
                            <a:srgbClr val="FF0000"/>
                          </a:solidFill>
                          <a:latin typeface="NeueHaasGroteskText Std (Body)"/>
                        </a:rPr>
                        <a:t>(reqs </a:t>
                      </a:r>
                      <a:r>
                        <a:rPr sz="900" b="0">
                          <a:solidFill>
                            <a:srgbClr val="FF0000"/>
                          </a:solidFill>
                          <a:latin typeface="NeueHaasGroteskText Std (Body)"/>
                        </a:rPr>
                        <a:t>qualifying </a:t>
                      </a:r>
                      <a:r>
                        <a:rPr sz="900" b="0">
                          <a:solidFill>
                            <a:srgbClr val="FF0000"/>
                          </a:solidFill>
                          <a:latin typeface="NeueHaasGroteskText Std (Body)"/>
                        </a:rPr>
                        <a:t>credit </a:t>
                      </a:r>
                      <a:r>
                        <a:rPr sz="900" b="0">
                          <a:solidFill>
                            <a:srgbClr val="FF0000"/>
                          </a:solidFill>
                          <a:latin typeface="NeueHaasGroteskText Std (Body)"/>
                        </a:rPr>
                        <a:t>and </a:t>
                      </a:r>
                      <a:r>
                        <a:rPr sz="900" b="0">
                          <a:solidFill>
                            <a:srgbClr val="FF0000"/>
                          </a:solidFill>
                          <a:latin typeface="NeueHaasGroteskText Std (Body)"/>
                        </a:rPr>
                        <a:t>finance </a:t>
                      </a:r>
                      <a:r>
                        <a:rPr sz="900" b="0">
                          <a:solidFill>
                            <a:srgbClr val="FF0000"/>
                          </a:solidFill>
                          <a:latin typeface="NeueHaasGroteskText Std (Body)"/>
                        </a:rPr>
                        <a:t>agreement, </a:t>
                      </a:r>
                      <a:r>
                        <a:rPr sz="900" b="0">
                          <a:solidFill>
                            <a:srgbClr val="FF0000"/>
                          </a:solidFill>
                          <a:latin typeface="NeueHaasGroteskText Std (Body)"/>
                        </a:rPr>
                        <a:t>starts </a:t>
                      </a:r>
                      <a:r>
                        <a:rPr sz="900" b="0">
                          <a:solidFill>
                            <a:srgbClr val="FF0000"/>
                          </a:solidFill>
                          <a:latin typeface="NeueHaasGroteskText Std (Body)"/>
                        </a:rPr>
                        <a:t>4/22) (04/19/18)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20</cp:revision>
  <dcterms:created xsi:type="dcterms:W3CDTF">2018-03-07T12:14:23Z</dcterms:created>
  <dcterms:modified xsi:type="dcterms:W3CDTF">2018-04-17T14:38:35Z</dcterms:modified>
</cp:coreProperties>
</file>