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30,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04/30/2018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FF0000"/>
                          </a:solidFill>
                          <a:latin typeface="NeueHaasGroteskText Std (Body)"/>
                        </a:rPr>
                        <a:t>Save </a:t>
                      </a:r>
                      <a:r>
                        <a:rPr sz="900" b="1">
                          <a:solidFill>
                            <a:srgbClr val="FF0000"/>
                          </a:solidFill>
                          <a:latin typeface="NeueHaasGroteskText Std (Body)"/>
                        </a:rPr>
                        <a:t>$50 </a:t>
                      </a:r>
                      <a:r>
                        <a:rPr sz="900" b="0">
                          <a:solidFill>
                            <a:srgbClr val="FF0000"/>
                          </a:solidFill>
                          <a:latin typeface="NeueHaasGroteskText Std (Body)"/>
                        </a:rPr>
                        <a:t>on </a:t>
                      </a:r>
                      <a:r>
                        <a:rPr sz="900" b="0">
                          <a:solidFill>
                            <a:srgbClr val="FF0000"/>
                          </a:solidFill>
                          <a:latin typeface="NeueHaasGroteskText Std (Body)"/>
                        </a:rPr>
                        <a:t>Samsung </a:t>
                      </a:r>
                      <a:r>
                        <a:rPr sz="900" b="0">
                          <a:solidFill>
                            <a:srgbClr val="FF0000"/>
                          </a:solidFill>
                          <a:latin typeface="NeueHaasGroteskText Std (Body)"/>
                        </a:rPr>
                        <a:t>tablet </a:t>
                      </a:r>
                      <a:r>
                        <a:rPr sz="900" b="0">
                          <a:solidFill>
                            <a:srgbClr val="FF0000"/>
                          </a:solidFill>
                          <a:latin typeface="NeueHaasGroteskText Std (Body)"/>
                        </a:rPr>
                        <a:t>with </a:t>
                      </a:r>
                      <a:r>
                        <a:rPr sz="900" b="0">
                          <a:solidFill>
                            <a:srgbClr val="FF0000"/>
                          </a:solidFill>
                          <a:latin typeface="NeueHaasGroteskText Std (Body)"/>
                        </a:rPr>
                        <a:t>Android </a:t>
                      </a:r>
                      <a:r>
                        <a:rPr sz="900" b="0">
                          <a:solidFill>
                            <a:srgbClr val="FF0000"/>
                          </a:solidFill>
                          <a:latin typeface="NeueHaasGroteskText Std (Body)"/>
                        </a:rPr>
                        <a:t>Smartphone </a:t>
                      </a:r>
                      <a:r>
                        <a:rPr sz="900" b="0">
                          <a:solidFill>
                            <a:srgbClr val="FF0000"/>
                          </a:solidFill>
                          <a:latin typeface="NeueHaasGroteskText Std (Body)"/>
                        </a:rPr>
                        <a:t>purchase </a:t>
                      </a:r>
                      <a:r>
                        <a:rPr sz="900" b="0">
                          <a:solidFill>
                            <a:srgbClr val="FF0000"/>
                          </a:solidFill>
                          <a:latin typeface="NeueHaasGroteskText Std (Body)"/>
                        </a:rPr>
                        <a:t>(reqs.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for </a:t>
                      </a:r>
                      <a:r>
                        <a:rPr sz="900" b="0">
                          <a:solidFill>
                            <a:srgbClr val="FF0000"/>
                          </a:solidFill>
                          <a:latin typeface="NeueHaasGroteskText Std (Body)"/>
                        </a:rPr>
                        <a:t>smartphone </a:t>
                      </a:r>
                      <a:r>
                        <a:rPr sz="900" b="0">
                          <a:solidFill>
                            <a:srgbClr val="FF0000"/>
                          </a:solidFill>
                          <a:latin typeface="NeueHaasGroteskText Std (Body)"/>
                        </a:rPr>
                        <a:t>and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for </a:t>
                      </a:r>
                      <a:r>
                        <a:rPr sz="900" b="0">
                          <a:solidFill>
                            <a:srgbClr val="FF0000"/>
                          </a:solidFill>
                          <a:latin typeface="NeueHaasGroteskText Std (Body)"/>
                        </a:rPr>
                        <a:t>tablet)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5th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04/30/2018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Military </a:t>
                      </a:r>
                      <a:r>
                        <a:rPr sz="900" b="0">
                          <a:solidFill>
                            <a:srgbClr val="000000"/>
                          </a:solidFill>
                          <a:latin typeface="NeueHaasGroteskText Std (Body)"/>
                        </a:rPr>
                        <a:t>families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family </a:t>
                      </a:r>
                      <a:r>
                        <a:rPr sz="900" b="0">
                          <a:solidFill>
                            <a:srgbClr val="000000"/>
                          </a:solidFill>
                          <a:latin typeface="NeueHaasGroteskText Std (Body)"/>
                        </a:rPr>
                        <a:t>lines </a:t>
                      </a:r>
                      <a:r>
                        <a:rPr sz="900" b="0">
                          <a:solidFill>
                            <a:srgbClr val="000000"/>
                          </a:solidFill>
                          <a:latin typeface="NeueHaasGroteskText Std (Body)"/>
                        </a:rPr>
                        <a:t>(1 </a:t>
                      </a:r>
                      <a:r>
                        <a:rPr sz="900" b="0">
                          <a:solidFill>
                            <a:srgbClr val="000000"/>
                          </a:solidFill>
                          <a:latin typeface="NeueHaasGroteskText Std (Body)"/>
                        </a:rPr>
                        <a:t>line </a:t>
                      </a:r>
                      <a:r>
                        <a:rPr sz="900" b="1">
                          <a:solidFill>
                            <a:srgbClr val="000000"/>
                          </a:solidFill>
                          <a:latin typeface="NeueHaasGroteskText Std (Body)"/>
                        </a:rPr>
                        <a:t>$55, </a:t>
                      </a:r>
                      <a:r>
                        <a:rPr sz="900" b="0">
                          <a:solidFill>
                            <a:srgbClr val="000000"/>
                          </a:solidFill>
                          <a:latin typeface="NeueHaasGroteskText Std (Body)"/>
                        </a:rPr>
                        <a:t>+$25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+$10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3rd-6th </a:t>
                      </a:r>
                      <a:r>
                        <a:rPr sz="900" b="0">
                          <a:solidFill>
                            <a:srgbClr val="000000"/>
                          </a:solidFill>
                          <a:latin typeface="NeueHaasGroteskText Std (Body)"/>
                        </a:rPr>
                        <a:t>line, </a:t>
                      </a:r>
                      <a:r>
                        <a:rPr sz="900" b="0">
                          <a:solidFill>
                            <a:srgbClr val="000000"/>
                          </a:solidFill>
                          <a:latin typeface="NeueHaasGroteskText Std (Body)"/>
                        </a:rPr>
                        <a:t>starts </a:t>
                      </a:r>
                      <a:r>
                        <a:rPr sz="900" b="0">
                          <a:solidFill>
                            <a:srgbClr val="00000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04/30/2018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04/30/2018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FF0000"/>
                          </a:solidFill>
                          <a:latin typeface="NeueHaasGroteskText Std (Body)"/>
                        </a:rPr>
                        <a:t>Special </a:t>
                      </a:r>
                      <a:r>
                        <a:rPr sz="900" b="0">
                          <a:solidFill>
                            <a:srgbClr val="FF0000"/>
                          </a:solidFill>
                          <a:latin typeface="NeueHaasGroteskText Std (Body)"/>
                        </a:rPr>
                        <a:t>offer </a:t>
                      </a:r>
                      <a:r>
                        <a:rPr sz="900" b="0">
                          <a:solidFill>
                            <a:srgbClr val="FF0000"/>
                          </a:solidFill>
                          <a:latin typeface="NeueHaasGroteskText Std (Body)"/>
                        </a:rPr>
                        <a:t>for </a:t>
                      </a:r>
                      <a:r>
                        <a:rPr sz="900" b="0">
                          <a:solidFill>
                            <a:srgbClr val="FF0000"/>
                          </a:solidFill>
                          <a:latin typeface="NeueHaasGroteskText Std (Body)"/>
                        </a:rPr>
                        <a:t>Military: </a:t>
                      </a:r>
                      <a:r>
                        <a:rPr sz="900" b="0">
                          <a:solidFill>
                            <a:srgbClr val="FF0000"/>
                          </a:solidFill>
                          <a:latin typeface="NeueHaasGroteskText Std (Body)"/>
                        </a:rPr>
                        <a:t>Get </a:t>
                      </a:r>
                      <a:r>
                        <a:rPr sz="900" b="1">
                          <a:solidFill>
                            <a:srgbClr val="FF0000"/>
                          </a:solidFill>
                          <a:latin typeface="NeueHaasGroteskText Std (Body)"/>
                        </a:rPr>
                        <a:t>$200 </a:t>
                      </a:r>
                      <a:r>
                        <a:rPr sz="900" b="0">
                          <a:solidFill>
                            <a:srgbClr val="FF0000"/>
                          </a:solidFill>
                          <a:latin typeface="NeueHaasGroteskText Std (Body)"/>
                        </a:rPr>
                        <a:t>Prepaid </a:t>
                      </a:r>
                      <a:r>
                        <a:rPr sz="900" b="0">
                          <a:solidFill>
                            <a:srgbClr val="FF0000"/>
                          </a:solidFill>
                          <a:latin typeface="NeueHaasGroteskText Std (Body)"/>
                        </a:rPr>
                        <a:t>Mastercard </a:t>
                      </a:r>
                      <a:r>
                        <a:rPr sz="900" b="0">
                          <a:solidFill>
                            <a:srgbClr val="FF0000"/>
                          </a:solidFill>
                          <a:latin typeface="NeueHaasGroteskText Std (Body)"/>
                        </a:rPr>
                        <a:t>with </a:t>
                      </a:r>
                      <a:r>
                        <a:rPr sz="900" b="0">
                          <a:solidFill>
                            <a:srgbClr val="FF0000"/>
                          </a:solidFill>
                          <a:latin typeface="NeueHaasGroteskText Std (Body)"/>
                        </a:rPr>
                        <a:t>switch </a:t>
                      </a:r>
                      <a:r>
                        <a:rPr sz="900" b="0">
                          <a:solidFill>
                            <a:srgbClr val="FF0000"/>
                          </a:solidFill>
                          <a:latin typeface="NeueHaasGroteskText Std (Body)"/>
                        </a:rPr>
                        <a:t>and </a:t>
                      </a:r>
                      <a:r>
                        <a:rPr sz="900" b="0">
                          <a:solidFill>
                            <a:srgbClr val="FF0000"/>
                          </a:solidFill>
                          <a:latin typeface="NeueHaasGroteskText Std (Body)"/>
                        </a:rPr>
                        <a:t>purchase </a:t>
                      </a:r>
                      <a:r>
                        <a:rPr sz="900" b="0">
                          <a:solidFill>
                            <a:srgbClr val="FF0000"/>
                          </a:solidFill>
                          <a:latin typeface="NeueHaasGroteskText Std (Body)"/>
                        </a:rPr>
                        <a:t>of </a:t>
                      </a:r>
                      <a:r>
                        <a:rPr sz="900" b="0">
                          <a:solidFill>
                            <a:srgbClr val="FF0000"/>
                          </a:solidFill>
                          <a:latin typeface="NeueHaasGroteskText Std (Body)"/>
                        </a:rPr>
                        <a:t>new </a:t>
                      </a:r>
                      <a:r>
                        <a:rPr sz="900" b="0">
                          <a:solidFill>
                            <a:srgbClr val="FF000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04/30/2018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4800600"/>
                <a:gridCol w="96012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978593" y="131216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1143000" y="2563977"/>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70C0"/>
                </a:solidFill>
                <a:latin typeface="NeueHaasGroteskText Std (Body)"/>
              </a:rPr>
              <a:t>BOGOF SS Galaxy S8, S8+, S8 Active (12/18-3/15)</a:t>
            </a:r>
          </a:p>
        </p:txBody>
      </p:sp>
      <p:sp>
        <p:nvSpPr>
          <p:cNvPr id="9" name="Rounded Rectangle 8"/>
          <p:cNvSpPr/>
          <p:nvPr/>
        </p:nvSpPr>
        <p:spPr>
          <a:xfrm>
            <a:off x="1143000" y="276971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0" name="Rounded Rectangle 9"/>
          <p:cNvSpPr/>
          <p:nvPr/>
        </p:nvSpPr>
        <p:spPr>
          <a:xfrm>
            <a:off x="1143000" y="297545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1" name="Rounded Rectangle 10"/>
          <p:cNvSpPr/>
          <p:nvPr/>
        </p:nvSpPr>
        <p:spPr>
          <a:xfrm>
            <a:off x="1143000" y="318119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2" name="Rounded Rectangle 11"/>
          <p:cNvSpPr/>
          <p:nvPr/>
        </p:nvSpPr>
        <p:spPr>
          <a:xfrm>
            <a:off x="1560796" y="3815791"/>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3" name="Rounded Rectangle 12"/>
          <p:cNvSpPr/>
          <p:nvPr/>
        </p:nvSpPr>
        <p:spPr>
          <a:xfrm>
            <a:off x="5599496"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4" name="Rounded Rectangle 13"/>
          <p:cNvSpPr/>
          <p:nvPr/>
        </p:nvSpPr>
        <p:spPr>
          <a:xfrm>
            <a:off x="1143000" y="4309567"/>
            <a:ext cx="83559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5" name="Rounded Rectangle 14"/>
          <p:cNvSpPr/>
          <p:nvPr/>
        </p:nvSpPr>
        <p:spPr>
          <a:xfrm>
            <a:off x="8663338" y="4556455"/>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6" name="Rounded Rectangle 15"/>
          <p:cNvSpPr/>
          <p:nvPr/>
        </p:nvSpPr>
        <p:spPr>
          <a:xfrm>
            <a:off x="1143000" y="5067604"/>
            <a:ext cx="529209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17" name="Rounded Rectangle 16"/>
          <p:cNvSpPr/>
          <p:nvPr/>
        </p:nvSpPr>
        <p:spPr>
          <a:xfrm>
            <a:off x="1143000" y="5314492"/>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19" name="Rounded Rectangle 18"/>
          <p:cNvSpPr/>
          <p:nvPr/>
        </p:nvSpPr>
        <p:spPr>
          <a:xfrm>
            <a:off x="3649779"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0" name="Rounded Rectangle 19"/>
          <p:cNvSpPr/>
          <p:nvPr/>
        </p:nvSpPr>
        <p:spPr>
          <a:xfrm>
            <a:off x="6435090"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1" name="Rounded Rectangle 20"/>
          <p:cNvSpPr/>
          <p:nvPr/>
        </p:nvSpPr>
        <p:spPr>
          <a:xfrm>
            <a:off x="7688479" y="6055156"/>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2" name="Rectangle 21"/>
          <p:cNvSpPr/>
          <p:nvPr/>
        </p:nvSpPr>
        <p:spPr>
          <a:xfrm>
            <a:off x="991209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Down Arrow Callout 22"/>
          <p:cNvSpPr/>
          <p:nvPr/>
        </p:nvSpPr>
        <p:spPr>
          <a:xfrm>
            <a:off x="9573768"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04/30</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04/30/2018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04/30/2018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(04/17/18)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2XL </a:t>
                      </a:r>
                      <a:r>
                        <a:rPr sz="900" b="0">
                          <a:solidFill>
                            <a:srgbClr val="000000"/>
                          </a:solidFill>
                          <a:latin typeface="NeueHaasGroteskText Std (Body)"/>
                        </a:rPr>
                        <a:t>, </a:t>
                      </a:r>
                      <a:r>
                        <a:rPr sz="900" b="0">
                          <a:solidFill>
                            <a:srgbClr val="000000"/>
                          </a:solidFill>
                          <a:latin typeface="NeueHaasGroteskText Std (Body)"/>
                        </a:rPr>
                        <a:t>plus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and </a:t>
                      </a:r>
                      <a:r>
                        <a:rPr sz="900" b="0">
                          <a:solidFill>
                            <a:srgbClr val="000000"/>
                          </a:solidFill>
                          <a:latin typeface="NeueHaasGroteskText Std (Body)"/>
                        </a:rPr>
                        <a:t>Chromecast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$949.99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activation </a:t>
                      </a:r>
                      <a:r>
                        <a:rPr sz="900" b="0">
                          <a:solidFill>
                            <a:srgbClr val="000000"/>
                          </a:solidFill>
                          <a:latin typeface="NeueHaasGroteskText Std (Body)"/>
                        </a:rPr>
                        <a:t>between </a:t>
                      </a:r>
                      <a:r>
                        <a:rPr sz="900" b="0">
                          <a:solidFill>
                            <a:srgbClr val="000000"/>
                          </a:solidFill>
                          <a:latin typeface="NeueHaasGroteskText Std (Body)"/>
                        </a:rPr>
                        <a:t>4/5-5/30, </a:t>
                      </a:r>
                      <a:r>
                        <a:rPr sz="900" b="0">
                          <a:solidFill>
                            <a:srgbClr val="000000"/>
                          </a:solidFill>
                          <a:latin typeface="NeueHaasGroteskText Std (Body)"/>
                        </a:rPr>
                        <a:t>Google </a:t>
                      </a:r>
                      <a:r>
                        <a:rPr sz="900" b="0">
                          <a:solidFill>
                            <a:srgbClr val="000000"/>
                          </a:solidFill>
                          <a:latin typeface="NeueHaasGroteskText Std (Body)"/>
                        </a:rPr>
                        <a:t>offers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(04/18/18)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FF0000"/>
                          </a:solidFill>
                          <a:latin typeface="NeueHaasGroteskText Std (Body)"/>
                        </a:rPr>
                        <a:t>Get </a:t>
                      </a:r>
                      <a:r>
                        <a:rPr sz="900" b="1">
                          <a:solidFill>
                            <a:srgbClr val="FF0000"/>
                          </a:solidFill>
                          <a:latin typeface="NeueHaasGroteskText Std (Body)"/>
                        </a:rPr>
                        <a:t>$115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Moto </a:t>
                      </a:r>
                      <a:r>
                        <a:rPr sz="900" b="0">
                          <a:solidFill>
                            <a:srgbClr val="FF0000"/>
                          </a:solidFill>
                          <a:latin typeface="NeueHaasGroteskText Std (Body)"/>
                        </a:rPr>
                        <a:t>E </a:t>
                      </a:r>
                      <a:r>
                        <a:rPr sz="900" b="0">
                          <a:solidFill>
                            <a:srgbClr val="FF0000"/>
                          </a:solidFill>
                          <a:latin typeface="NeueHaasGroteskText Std (Body)"/>
                        </a:rPr>
                        <a:t>4th </a:t>
                      </a:r>
                      <a:r>
                        <a:rPr sz="900" b="0">
                          <a:solidFill>
                            <a:srgbClr val="FF0000"/>
                          </a:solidFill>
                          <a:latin typeface="NeueHaasGroteskText Std (Body)"/>
                        </a:rPr>
                        <a:t>Gen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choose </a:t>
                      </a:r>
                      <a:r>
                        <a:rPr sz="900" b="0">
                          <a:solidFill>
                            <a:srgbClr val="FF0000"/>
                          </a:solidFill>
                          <a:latin typeface="NeueHaasGroteskText Std (Body)"/>
                        </a:rPr>
                        <a:t>a </a:t>
                      </a:r>
                      <a:r>
                        <a:rPr sz="900" b="0">
                          <a:solidFill>
                            <a:srgbClr val="FF0000"/>
                          </a:solidFill>
                          <a:latin typeface="NeueHaasGroteskText Std (Body)"/>
                        </a:rPr>
                        <a:t>no </a:t>
                      </a:r>
                      <a:r>
                        <a:rPr sz="900" b="0">
                          <a:solidFill>
                            <a:srgbClr val="FF0000"/>
                          </a:solidFill>
                          <a:latin typeface="NeueHaasGroteskText Std (Body)"/>
                        </a:rPr>
                        <a:t>credit </a:t>
                      </a:r>
                      <a:r>
                        <a:rPr sz="900" b="0">
                          <a:solidFill>
                            <a:srgbClr val="FF0000"/>
                          </a:solidFill>
                          <a:latin typeface="NeueHaasGroteskText Std (Body)"/>
                        </a:rPr>
                        <a:t>check </a:t>
                      </a:r>
                      <a:r>
                        <a:rPr sz="900" b="0">
                          <a:solidFill>
                            <a:srgbClr val="FF0000"/>
                          </a:solidFill>
                          <a:latin typeface="NeueHaasGroteskText Std (Body)"/>
                        </a:rPr>
                        <a:t>plan (04/30/18)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LG </a:t>
                      </a:r>
                      <a:r>
                        <a:rPr sz="900" b="0">
                          <a:solidFill>
                            <a:srgbClr val="FF0000"/>
                          </a:solidFill>
                          <a:latin typeface="NeueHaasGroteskText Std (Body)"/>
                        </a:rPr>
                        <a:t>Tribute </a:t>
                      </a:r>
                      <a:r>
                        <a:rPr sz="900" b="0">
                          <a:solidFill>
                            <a:srgbClr val="FF0000"/>
                          </a:solidFill>
                          <a:latin typeface="NeueHaasGroteskText Std (Body)"/>
                        </a:rPr>
                        <a:t>Dynasty </a:t>
                      </a:r>
                      <a:r>
                        <a:rPr sz="900" b="0">
                          <a:solidFill>
                            <a:srgbClr val="FF0000"/>
                          </a:solidFill>
                          <a:latin typeface="NeueHaasGroteskText Std (Body)"/>
                        </a:rPr>
                        <a:t>for </a:t>
                      </a:r>
                      <a:r>
                        <a:rPr sz="900" b="1">
                          <a:solidFill>
                            <a:srgbClr val="FF0000"/>
                          </a:solidFill>
                          <a:latin typeface="NeueHaasGroteskText Std (Body)"/>
                        </a:rPr>
                        <a:t>$0/mo. </a:t>
                      </a:r>
                      <a:r>
                        <a:rPr sz="900" b="0">
                          <a:solidFill>
                            <a:srgbClr val="FF0000"/>
                          </a:solidFill>
                          <a:latin typeface="NeueHaasGroteskText Std (Body)"/>
                        </a:rPr>
                        <a:t>after </a:t>
                      </a:r>
                      <a:r>
                        <a:rPr sz="900" b="1">
                          <a:solidFill>
                            <a:srgbClr val="FF0000"/>
                          </a:solidFill>
                          <a:latin typeface="NeueHaasGroteskText Std (Body)"/>
                        </a:rPr>
                        <a:t>$6.05/mo. </a:t>
                      </a:r>
                      <a:r>
                        <a:rPr sz="900" b="0">
                          <a:solidFill>
                            <a:srgbClr val="FF0000"/>
                          </a:solidFill>
                          <a:latin typeface="NeueHaasGroteskText Std (Body)"/>
                        </a:rPr>
                        <a:t>credit </a:t>
                      </a:r>
                      <a:r>
                        <a:rPr sz="900" b="0">
                          <a:solidFill>
                            <a:srgbClr val="FF0000"/>
                          </a:solidFill>
                          <a:latin typeface="NeueHaasGroteskText Std (Body)"/>
                        </a:rPr>
                        <a:t>with </a:t>
                      </a:r>
                      <a:r>
                        <a:rPr sz="900" b="0">
                          <a:solidFill>
                            <a:srgbClr val="FF0000"/>
                          </a:solidFill>
                          <a:latin typeface="NeueHaasGroteskText Std (Body)"/>
                        </a:rPr>
                        <a:t>18 </a:t>
                      </a:r>
                      <a:r>
                        <a:rPr sz="900" b="0">
                          <a:solidFill>
                            <a:srgbClr val="FF0000"/>
                          </a:solidFill>
                          <a:latin typeface="NeueHaasGroteskText Std (Body)"/>
                        </a:rPr>
                        <a:t>mo. </a:t>
                      </a:r>
                      <a:r>
                        <a:rPr sz="900" b="0">
                          <a:solidFill>
                            <a:srgbClr val="FF0000"/>
                          </a:solidFill>
                          <a:latin typeface="NeueHaasGroteskText Std (Body)"/>
                        </a:rPr>
                        <a:t>lease </a:t>
                      </a:r>
                      <a:r>
                        <a:rPr sz="900" b="0">
                          <a:solidFill>
                            <a:srgbClr val="FF0000"/>
                          </a:solidFill>
                          <a:latin typeface="NeueHaasGroteskText Std (Body)"/>
                        </a:rPr>
                        <a:t>and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and </a:t>
                      </a:r>
                      <a:r>
                        <a:rPr sz="900" b="0">
                          <a:solidFill>
                            <a:srgbClr val="FF0000"/>
                          </a:solidFill>
                          <a:latin typeface="NeueHaasGroteskText Std (Body)"/>
                        </a:rPr>
                        <a:t>eligible </a:t>
                      </a:r>
                      <a:r>
                        <a:rPr sz="900" b="0">
                          <a:solidFill>
                            <a:srgbClr val="FF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FF0000"/>
                          </a:solidFill>
                          <a:latin typeface="NeueHaasGroteskText Std (Body)"/>
                        </a:rPr>
                        <a:t>$20 </a:t>
                      </a:r>
                      <a:r>
                        <a:rPr sz="900" b="0">
                          <a:solidFill>
                            <a:srgbClr val="FF0000"/>
                          </a:solidFill>
                          <a:latin typeface="NeueHaasGroteskText Std (Body)"/>
                        </a:rPr>
                        <a:t>off </a:t>
                      </a:r>
                      <a:r>
                        <a:rPr sz="900" b="0">
                          <a:solidFill>
                            <a:srgbClr val="FF0000"/>
                          </a:solidFill>
                          <a:latin typeface="NeueHaasGroteskText Std (Body)"/>
                        </a:rPr>
                        <a:t>LG </a:t>
                      </a:r>
                      <a:r>
                        <a:rPr sz="900" b="0">
                          <a:solidFill>
                            <a:srgbClr val="FF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