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02,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05/02/2018</a:t>
            </a:r>
          </a:p>
        </p:txBody>
      </p:sp>
      <p:graphicFrame>
        <p:nvGraphicFramePr>
          <p:cNvPr id="8" name="Table 7"/>
          <p:cNvGraphicFramePr>
            <a:graphicFrameLocks noGrp="1"/>
          </p:cNvGraphicFramePr>
          <p:nvPr/>
        </p:nvGraphicFramePr>
        <p:xfrm>
          <a:off x="594360" y="1280160"/>
          <a:ext cx="10972800" cy="6675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05/02/2018</a:t>
            </a:r>
          </a:p>
        </p:txBody>
      </p:sp>
      <p:graphicFrame>
        <p:nvGraphicFramePr>
          <p:cNvPr id="8" name="Table 7"/>
          <p:cNvGraphicFramePr>
            <a:graphicFrameLocks noGrp="1"/>
          </p:cNvGraphicFramePr>
          <p:nvPr/>
        </p:nvGraphicFramePr>
        <p:xfrm>
          <a:off x="594360" y="1280160"/>
          <a:ext cx="10972800" cy="9144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FF0000"/>
                          </a:solidFill>
                          <a:latin typeface="NeueHaasGroteskText Std (Body)"/>
                        </a:rPr>
                        <a:t>Get a </a:t>
                      </a:r>
                      <a:r>
                        <a:rPr sz="900" b="1">
                          <a:solidFill>
                            <a:srgbClr val="FF0000"/>
                          </a:solidFill>
                          <a:latin typeface="NeueHaasGroteskText Std (Body)"/>
                        </a:rPr>
                        <a:t>$150 </a:t>
                      </a:r>
                      <a:r>
                        <a:rPr sz="900" b="0">
                          <a:solidFill>
                            <a:srgbClr val="FF000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648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$26.24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$25.00</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$19.00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$27.50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FF0000"/>
                          </a:solidFill>
                          <a:latin typeface="Ariel"/>
                        </a:rPr>
                        <a:t>$950.00</a:t>
                      </a:r>
                    </a:p>
                  </a:txBody>
                  <a:tcPr marT="0" marB="0">
                    <a:solidFill>
                      <a:srgbClr val="EDC2D9"/>
                    </a:solidFill>
                  </a:tcPr>
                </a:tc>
                <a:tc>
                  <a:txBody>
                    <a:bodyPr/>
                    <a:lstStyle/>
                    <a:p>
                      <a:pPr algn="ctr"/>
                      <a:r>
                        <a:rPr sz="1100" b="1">
                          <a:solidFill>
                            <a:srgbClr val="FF0000"/>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$35.42</a:t>
                      </a:r>
                    </a:p>
                  </a:txBody>
                  <a:tcPr marT="0" marB="0">
                    <a:solidFill>
                      <a:srgbClr val="99CCFF"/>
                    </a:solidFill>
                  </a:tcPr>
                </a:tc>
                <a:tc>
                  <a:txBody>
                    <a:bodyPr/>
                    <a:lstStyle/>
                    <a:p>
                      <a:pPr algn="ctr"/>
                      <a:r>
                        <a:rPr sz="1100" b="1">
                          <a:solidFill>
                            <a:srgbClr val="FF0000"/>
                          </a:solidFill>
                          <a:latin typeface="Ariel"/>
                        </a:rPr>
                        <a:t>$849.99</a:t>
                      </a:r>
                    </a:p>
                  </a:txBody>
                  <a:tcPr marT="0" marB="0">
                    <a:solidFill>
                      <a:srgbClr val="99CCFF"/>
                    </a:solidFill>
                  </a:tcPr>
                </a:tc>
                <a:tc>
                  <a:txBody>
                    <a:bodyPr/>
                    <a:lstStyle/>
                    <a:p>
                      <a:pPr algn="ctr"/>
                      <a:r>
                        <a:rPr sz="1100" b="1">
                          <a:solidFill>
                            <a:srgbClr val="FF0000"/>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$30.00</a:t>
                      </a:r>
                    </a:p>
                  </a:txBody>
                  <a:tcPr marT="0" marB="0">
                    <a:solidFill>
                      <a:srgbClr val="99CCFF"/>
                    </a:solidFill>
                  </a:tcPr>
                </a:tc>
                <a:tc>
                  <a:txBody>
                    <a:bodyPr/>
                    <a:lstStyle/>
                    <a:p>
                      <a:pPr algn="ctr"/>
                      <a:r>
                        <a:rPr sz="1100" b="1">
                          <a:solidFill>
                            <a:srgbClr val="6D6E71"/>
                          </a:solidFill>
                          <a:latin typeface="Ariel"/>
                        </a:rPr>
                        <a:t>$724.00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0690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1563">
                <a:tc>
                  <a:txBody>
                    <a:bodyPr/>
                    <a:lstStyle/>
                    <a:p>
                      <a:pPr algn="ctr"/>
                      <a:r>
                        <a:rPr sz="1100" b="1">
                          <a:solidFill>
                            <a:srgbClr val="6D6E71"/>
                          </a:solidFill>
                          <a:latin typeface="Ariel"/>
                        </a:rPr>
                        <a:t>iPad 9.7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1563">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41563">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41563">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4"/>
                  </a:ext>
                </a:extLst>
              </a:tr>
              <a:tr h="41563">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1563">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1563">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1563">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41563">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1563">
                <a:tc>
                  <a:txBody>
                    <a:bodyPr/>
                    <a:lstStyle/>
                    <a:p>
                      <a:pPr algn="ctr"/>
                      <a:r>
                        <a:rPr sz="1100" b="1">
                          <a:solidFill>
                            <a:srgbClr val="6D6E71"/>
                          </a:solidFill>
                          <a:latin typeface="Ariel"/>
                        </a:rPr>
                        <a:t>iPad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41563">
                <a:tc>
                  <a:txBody>
                    <a:bodyPr/>
                    <a:lstStyle/>
                    <a:p>
                      <a:pPr algn="ctr"/>
                      <a:r>
                        <a:rPr sz="1100" b="1">
                          <a:solidFill>
                            <a:srgbClr val="6D6E71"/>
                          </a:solidFill>
                          <a:latin typeface="Ariel"/>
                        </a:rPr>
                        <a:t>iPad (2018)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$459.99</a:t>
                      </a:r>
                    </a:p>
                  </a:txBody>
                  <a:tcPr marT="0" marB="0">
                    <a:solidFill>
                      <a:srgbClr val="EDC2D9"/>
                    </a:solidFill>
                  </a:tcPr>
                </a:tc>
                <a:tc>
                  <a:txBody>
                    <a:bodyPr/>
                    <a:lstStyle/>
                    <a:p>
                      <a:pPr algn="ctr"/>
                      <a:r>
                        <a:rPr sz="1100" b="1">
                          <a:solidFill>
                            <a:srgbClr val="6D6E71"/>
                          </a:solidFill>
                          <a:latin typeface="Ariel"/>
                        </a:rPr>
                        <a:t>$27.99</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1"/>
                  </a:ext>
                </a:extLst>
              </a:tr>
              <a:tr h="41563">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1563">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41563">
                <a:tc>
                  <a:txBody>
                    <a:bodyPr/>
                    <a:lstStyle/>
                    <a:p>
                      <a:pPr algn="ctr"/>
                      <a:r>
                        <a:rPr sz="1100" b="1">
                          <a:solidFill>
                            <a:srgbClr val="6D6E71"/>
                          </a:solidFill>
                          <a:latin typeface="Ariel"/>
                        </a:rPr>
                        <a:t>At&amp;T Primetime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$205.00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1563">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1563">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1563">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41563">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1563">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1563">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41577">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FF0000"/>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$19.00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Tribute Dynasty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05/02/2018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978593" y="131216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9" name="Rounded Rectangle 8"/>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0" name="Rounded Rectangle 9"/>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1" name="Rounded Rectangle 10"/>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2" name="Rounded Rectangle 11"/>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3" name="Rounded Rectangle 12"/>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4" name="Rounded Rectangle 13"/>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5" name="Rounded Rectangle 14"/>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6" name="Rounded Rectangle 15"/>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17" name="Rounded Rectangle 16"/>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19" name="Rounded Rectangle 18"/>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0" name="Rounded Rectangle 19"/>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1" name="Rounded Rectangle 20"/>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2" name="Rectangle 21"/>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Down Arrow Callout 22"/>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05/02</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05/02/2018</a:t>
            </a:r>
          </a:p>
        </p:txBody>
      </p:sp>
      <p:graphicFrame>
        <p:nvGraphicFramePr>
          <p:cNvPr id="8" name="Table 7"/>
          <p:cNvGraphicFramePr>
            <a:graphicFrameLocks noGrp="1"/>
          </p:cNvGraphicFramePr>
          <p:nvPr/>
        </p:nvGraphicFramePr>
        <p:xfrm>
          <a:off x="594360" y="1280160"/>
          <a:ext cx="10972800" cy="8321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select Android phones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credit applied over 24 mos.) (04/17/18)
Get up to </a:t>
                      </a:r>
                      <a:r>
                        <a:rPr sz="900" b="1">
                          <a:solidFill>
                            <a:srgbClr val="00B0F0"/>
                          </a:solidFill>
                          <a:latin typeface="NeueHaasGroteskText Std (Body)"/>
                        </a:rPr>
                        <a:t>$300 </a:t>
                      </a:r>
                      <a:r>
                        <a:rPr sz="900" b="0">
                          <a:solidFill>
                            <a:srgbClr val="00B0F0"/>
                          </a:solidFill>
                          <a:latin typeface="NeueHaasGroteskText Std (Body)"/>
                        </a:rPr>
                        <a:t>off Google Pixel 2XL , plus get </a:t>
                      </a:r>
                      <a:r>
                        <a:rPr sz="900" b="1">
                          <a:solidFill>
                            <a:srgbClr val="00B0F0"/>
                          </a:solidFill>
                          <a:latin typeface="NeueHaasGroteskText Std (Body)"/>
                        </a:rPr>
                        <a:t>free </a:t>
                      </a:r>
                      <a:r>
                        <a:rPr sz="900" b="0">
                          <a:solidFill>
                            <a:srgbClr val="00B0F0"/>
                          </a:solidFill>
                          <a:latin typeface="NeueHaasGroteskText Std (Body)"/>
                        </a:rPr>
                        <a:t>YouTube TV for 2  months, Google Homecast Mini and Chromecast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promo credit applied to account over 24 mos., activation between 4/5-5/30, Google offers must be redeemed by 6/30)  (04/18/18)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a:t>
                      </a:r>
                      <a:r>
                        <a:rPr sz="900" b="0">
                          <a:solidFill>
                            <a:srgbClr val="FF0000"/>
                          </a:solidFill>
                          <a:latin typeface="NeueHaasGroteskText Std (Body)"/>
                        </a:rPr>
                        <a:t>Get </a:t>
                      </a:r>
                      <a:r>
                        <a:rPr sz="900" b="1">
                          <a:solidFill>
                            <a:srgbClr val="FF0000"/>
                          </a:solidFill>
                          <a:latin typeface="NeueHaasGroteskText Std (Body)"/>
                        </a:rPr>
                        <a:t>$60 </a:t>
                      </a:r>
                      <a:r>
                        <a:rPr sz="900" b="0">
                          <a:solidFill>
                            <a:srgbClr val="FF0000"/>
                          </a:solidFill>
                          <a:latin typeface="NeueHaasGroteskText Std (Body)"/>
                        </a:rPr>
                        <a:t>off the Coolpad Defiant when you choose a no credit check 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ZTE Max XL, Galaxy J3 Emerge or LG Tribute HD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3668</Words>
  <Application>Microsoft Office PowerPoint</Application>
  <PresentationFormat>Widescreen</PresentationFormat>
  <Paragraphs>1278</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2018-05-02T12:55:29Z</dcterms:modified>
</cp:coreProperties>
</file>