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and </a:t>
                      </a:r>
                      <a:r>
                        <a:rPr sz="900" b="0">
                          <a:solidFill>
                            <a:srgbClr val="00B0F0"/>
                          </a:solidFill>
                          <a:latin typeface="NeueHaasGroteskText Std (Body)"/>
                        </a:rPr>
                        <a:t>vets: </a:t>
                      </a:r>
                      <a:r>
                        <a:rPr sz="900" b="1">
                          <a:solidFill>
                            <a:srgbClr val="00B0F0"/>
                          </a:solidFill>
                          <a:latin typeface="NeueHaasGroteskText Std (Body)"/>
                        </a:rPr>
                        <a:t>$15/mo. </a:t>
                      </a:r>
                      <a:r>
                        <a:rPr sz="900" b="0">
                          <a:solidFill>
                            <a:srgbClr val="00B0F0"/>
                          </a:solidFill>
                          <a:latin typeface="NeueHaasGroteskText Std (Body)"/>
                        </a:rPr>
                        <a:t>off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and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15% </a:t>
                      </a:r>
                      <a:r>
                        <a:rPr sz="900" b="0">
                          <a:solidFill>
                            <a:srgbClr val="00B0F0"/>
                          </a:solidFill>
                          <a:latin typeface="NeueHaasGroteskText Std (Body)"/>
                        </a:rPr>
                        <a:t>off </a:t>
                      </a:r>
                      <a:r>
                        <a:rPr sz="900" b="0">
                          <a:solidFill>
                            <a:srgbClr val="00B0F0"/>
                          </a:solidFill>
                          <a:latin typeface="NeueHaasGroteskText Std (Body)"/>
                        </a:rPr>
                        <a:t>other </a:t>
                      </a:r>
                      <a:r>
                        <a:rPr sz="900" b="0">
                          <a:solidFill>
                            <a:srgbClr val="00B0F0"/>
                          </a:solidFill>
                          <a:latin typeface="NeueHaasGroteskText Std (Body)"/>
                        </a:rPr>
                        <a:t>plans </a:t>
                      </a:r>
                      <a:r>
                        <a:rPr sz="900" b="0">
                          <a:solidFill>
                            <a:srgbClr val="00B0F0"/>
                          </a:solidFill>
                          <a:latin typeface="NeueHaasGroteskText Std (Body)"/>
                        </a:rPr>
                        <a:t>and </a:t>
                      </a:r>
                      <a:r>
                        <a:rPr sz="900" b="0">
                          <a:solidFill>
                            <a:srgbClr val="00B0F0"/>
                          </a:solidFill>
                          <a:latin typeface="NeueHaasGroteskText Std (Body)"/>
                        </a:rPr>
                        <a:t>25% </a:t>
                      </a:r>
                      <a:r>
                        <a:rPr sz="900" b="0">
                          <a:solidFill>
                            <a:srgbClr val="00B0F0"/>
                          </a:solidFill>
                          <a:latin typeface="NeueHaasGroteskText Std (Body)"/>
                        </a:rPr>
                        <a:t>off </a:t>
                      </a:r>
                      <a:r>
                        <a:rPr sz="900" b="0">
                          <a:solidFill>
                            <a:srgbClr val="00B0F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with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FF0000"/>
                          </a:solidFill>
                          <a:latin typeface="Ariel"/>
                        </a:rPr>
                        <a:t>$31.25</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3542">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3542">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6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FF0000"/>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latin typeface="Ariel"/>
                        </a:rPr>
                        <a:t>$929.99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05/09/2018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9359666" y="1723644"/>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10" name="Rounded Rectangle 9"/>
          <p:cNvSpPr/>
          <p:nvPr/>
        </p:nvSpPr>
        <p:spPr>
          <a:xfrm>
            <a:off x="9916728" y="1929384"/>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05/09</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$1149.99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$699.99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$960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$840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0000"/>
                          </a:solidFill>
                          <a:latin typeface="NeueHaasGroteskText Std (Body)"/>
                        </a:rPr>
                        <a:t>Save </a:t>
                      </a:r>
                      <a:r>
                        <a:rPr sz="900" b="0">
                          <a:solidFill>
                            <a:srgbClr val="000000"/>
                          </a:solidFill>
                          <a:latin typeface="NeueHaasGroteskText Std (Body)"/>
                        </a:rPr>
                        <a:t>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0">
                          <a:solidFill>
                            <a:srgbClr val="000000"/>
                          </a:solidFill>
                          <a:latin typeface="NeueHaasGroteskText Std (Body)"/>
                        </a:rPr>
                        <a:t>free,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$100 </a:t>
                      </a:r>
                      <a:r>
                        <a:rPr sz="900" b="0">
                          <a:solidFill>
                            <a:srgbClr val="000000"/>
                          </a:solidFill>
                          <a:latin typeface="NeueHaasGroteskText Std (Body)"/>
                        </a:rPr>
                        <a:t>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and </a:t>
                      </a:r>
                      <a:r>
                        <a:rPr sz="900" b="1">
                          <a:solidFill>
                            <a:srgbClr val="000000"/>
                          </a:solidFill>
                          <a:latin typeface="NeueHaasGroteskText Std (Body)"/>
                        </a:rPr>
                        <a:t>$649.99 </a:t>
                      </a:r>
                      <a:r>
                        <a:rPr sz="900" b="0">
                          <a:solidFill>
                            <a:srgbClr val="000000"/>
                          </a:solidFill>
                          <a:latin typeface="NeueHaasGroteskText Std (Body)"/>
                        </a:rPr>
                        <a:t>bogo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(05/05/18)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FF0000"/>
                          </a:solidFill>
                          <a:latin typeface="NeueHaasGroteskText Std (Body)"/>
                        </a:rPr>
                        <a:t>Get </a:t>
                      </a:r>
                      <a:r>
                        <a:rPr sz="900" b="1">
                          <a:solidFill>
                            <a:srgbClr val="FF0000"/>
                          </a:solidFill>
                          <a:latin typeface="NeueHaasGroteskText Std (Body)"/>
                        </a:rPr>
                        <a:t>$60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Coolpad </a:t>
                      </a:r>
                      <a:r>
                        <a:rPr sz="900" b="0">
                          <a:solidFill>
                            <a:srgbClr val="FF0000"/>
                          </a:solidFill>
                          <a:latin typeface="NeueHaasGroteskText Std (Body)"/>
                        </a:rPr>
                        <a:t>Defiant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a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after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activate </a:t>
                      </a:r>
                      <a:r>
                        <a:rPr sz="900" b="0">
                          <a:solidFill>
                            <a:srgbClr val="00B0F0"/>
                          </a:solidFill>
                          <a:latin typeface="NeueHaasGroteskText Std (Body)"/>
                        </a:rPr>
                        <a:t>a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starts </a:t>
                      </a:r>
                      <a:r>
                        <a:rPr sz="900" b="0">
                          <a:solidFill>
                            <a:srgbClr val="00B0F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FF0000"/>
                          </a:solidFill>
                          <a:latin typeface="NeueHaasGroteskText Std (Body)"/>
                        </a:rPr>
                        <a:t>Lease </a:t>
                      </a:r>
                      <a:r>
                        <a:rPr sz="900" b="0">
                          <a:solidFill>
                            <a:srgbClr val="FF0000"/>
                          </a:solidFill>
                          <a:latin typeface="NeueHaasGroteskText Std (Body)"/>
                        </a:rPr>
                        <a:t>the </a:t>
                      </a:r>
                      <a:r>
                        <a:rPr sz="900" b="0">
                          <a:solidFill>
                            <a:srgbClr val="FF0000"/>
                          </a:solidFill>
                          <a:latin typeface="NeueHaasGroteskText Std (Body)"/>
                        </a:rPr>
                        <a:t>Galaxy </a:t>
                      </a:r>
                      <a:r>
                        <a:rPr sz="900" b="0">
                          <a:solidFill>
                            <a:srgbClr val="FF0000"/>
                          </a:solidFill>
                          <a:latin typeface="NeueHaasGroteskText Std (Body)"/>
                        </a:rPr>
                        <a:t>S9 </a:t>
                      </a:r>
                      <a:r>
                        <a:rPr sz="900" b="0">
                          <a:solidFill>
                            <a:srgbClr val="FF0000"/>
                          </a:solidFill>
                          <a:latin typeface="NeueHaasGroteskText Std (Body)"/>
                        </a:rPr>
                        <a:t>or </a:t>
                      </a:r>
                      <a:r>
                        <a:rPr sz="900" b="0">
                          <a:solidFill>
                            <a:srgbClr val="FF0000"/>
                          </a:solidFill>
                          <a:latin typeface="NeueHaasGroteskText Std (Body)"/>
                        </a:rPr>
                        <a:t>Galaxy </a:t>
                      </a:r>
                      <a:r>
                        <a:rPr sz="900" b="0">
                          <a:solidFill>
                            <a:srgbClr val="FF0000"/>
                          </a:solidFill>
                          <a:latin typeface="NeueHaasGroteskText Std (Body)"/>
                        </a:rPr>
                        <a:t>S8 </a:t>
                      </a:r>
                      <a:r>
                        <a:rPr sz="900" b="0">
                          <a:solidFill>
                            <a:srgbClr val="FF0000"/>
                          </a:solidFill>
                          <a:latin typeface="NeueHaasGroteskText Std (Body)"/>
                        </a:rPr>
                        <a:t>for </a:t>
                      </a:r>
                      <a:r>
                        <a:rPr sz="900" b="0">
                          <a:solidFill>
                            <a:srgbClr val="FF0000"/>
                          </a:solidFill>
                          <a:latin typeface="NeueHaasGroteskText Std (Body)"/>
                        </a:rPr>
                        <a:t>half </a:t>
                      </a:r>
                      <a:r>
                        <a:rPr sz="900" b="0">
                          <a:solidFill>
                            <a:srgbClr val="FF0000"/>
                          </a:solidFill>
                          <a:latin typeface="NeueHaasGroteskText Std (Body)"/>
                        </a:rPr>
                        <a:t>off, </a:t>
                      </a:r>
                      <a:r>
                        <a:rPr sz="900" b="0">
                          <a:solidFill>
                            <a:srgbClr val="FF0000"/>
                          </a:solidFill>
                          <a:latin typeface="NeueHaasGroteskText Std (Body)"/>
                        </a:rPr>
                        <a:t>Galaxy </a:t>
                      </a:r>
                      <a:r>
                        <a:rPr sz="900" b="0">
                          <a:solidFill>
                            <a:srgbClr val="FF0000"/>
                          </a:solidFill>
                          <a:latin typeface="NeueHaasGroteskText Std (Body)"/>
                        </a:rPr>
                        <a:t>S9+ </a:t>
                      </a:r>
                      <a:r>
                        <a:rPr sz="900" b="0">
                          <a:solidFill>
                            <a:srgbClr val="FF0000"/>
                          </a:solidFill>
                          <a:latin typeface="NeueHaasGroteskText Std (Body)"/>
                        </a:rPr>
                        <a:t>for </a:t>
                      </a:r>
                      <a:r>
                        <a:rPr sz="900" b="1">
                          <a:solidFill>
                            <a:srgbClr val="FF0000"/>
                          </a:solidFill>
                          <a:latin typeface="NeueHaasGroteskText Std (Body)"/>
                        </a:rPr>
                        <a:t>$21.50/mo. </a:t>
                      </a:r>
                      <a:r>
                        <a:rPr sz="900" b="0">
                          <a:solidFill>
                            <a:srgbClr val="FF0000"/>
                          </a:solidFill>
                          <a:latin typeface="NeueHaasGroteskText Std (Body)"/>
                        </a:rPr>
                        <a:t>after </a:t>
                      </a:r>
                      <a:r>
                        <a:rPr sz="900" b="1">
                          <a:solidFill>
                            <a:srgbClr val="FF0000"/>
                          </a:solidFill>
                          <a:latin typeface="NeueHaasGroteskText Std (Body)"/>
                        </a:rPr>
                        <a:t>$16.50/mo. </a:t>
                      </a:r>
                      <a:r>
                        <a:rPr sz="900" b="0">
                          <a:solidFill>
                            <a:srgbClr val="FF0000"/>
                          </a:solidFill>
                          <a:latin typeface="NeueHaasGroteskText Std (Body)"/>
                        </a:rPr>
                        <a:t>credit, </a:t>
                      </a:r>
                      <a:r>
                        <a:rPr sz="900" b="0">
                          <a:solidFill>
                            <a:srgbClr val="FF0000"/>
                          </a:solidFill>
                          <a:latin typeface="NeueHaasGroteskText Std (Body)"/>
                        </a:rPr>
                        <a:t>or </a:t>
                      </a:r>
                      <a:r>
                        <a:rPr sz="900" b="0">
                          <a:solidFill>
                            <a:srgbClr val="FF0000"/>
                          </a:solidFill>
                          <a:latin typeface="NeueHaasGroteskText Std (Body)"/>
                        </a:rPr>
                        <a:t>Galaxy </a:t>
                      </a:r>
                      <a:r>
                        <a:rPr sz="900" b="0">
                          <a:solidFill>
                            <a:srgbClr val="FF0000"/>
                          </a:solidFill>
                          <a:latin typeface="NeueHaasGroteskText Std (Body)"/>
                        </a:rPr>
                        <a:t>S8 </a:t>
                      </a:r>
                      <a:r>
                        <a:rPr sz="900" b="0">
                          <a:solidFill>
                            <a:srgbClr val="FF0000"/>
                          </a:solidFill>
                          <a:latin typeface="NeueHaasGroteskText Std (Body)"/>
                        </a:rPr>
                        <a:t>Active </a:t>
                      </a:r>
                      <a:r>
                        <a:rPr sz="900" b="0">
                          <a:solidFill>
                            <a:srgbClr val="FF0000"/>
                          </a:solidFill>
                          <a:latin typeface="NeueHaasGroteskText Std (Body)"/>
                        </a:rPr>
                        <a:t>for </a:t>
                      </a:r>
                      <a:r>
                        <a:rPr sz="900" b="1">
                          <a:solidFill>
                            <a:srgbClr val="FF0000"/>
                          </a:solidFill>
                          <a:latin typeface="NeueHaasGroteskText Std (Body)"/>
                        </a:rPr>
                        <a:t>$21.42/mo. </a:t>
                      </a:r>
                      <a:r>
                        <a:rPr sz="900" b="0">
                          <a:solidFill>
                            <a:srgbClr val="FF0000"/>
                          </a:solidFill>
                          <a:latin typeface="NeueHaasGroteskText Std (Body)"/>
                        </a:rPr>
                        <a:t>after </a:t>
                      </a:r>
                      <a:r>
                        <a:rPr sz="900" b="1">
                          <a:solidFill>
                            <a:srgbClr val="FF0000"/>
                          </a:solidFill>
                          <a:latin typeface="NeueHaasGroteskText Std (Body)"/>
                        </a:rPr>
                        <a:t>$14.00/mo. </a:t>
                      </a:r>
                      <a:r>
                        <a:rPr sz="900" b="0">
                          <a:solidFill>
                            <a:srgbClr val="FF0000"/>
                          </a:solidFill>
                          <a:latin typeface="NeueHaasGroteskText Std (Body)"/>
                        </a:rPr>
                        <a:t>credit.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and </a:t>
                      </a:r>
                      <a:r>
                        <a:rPr sz="900" b="0">
                          <a:solidFill>
                            <a:srgbClr val="FF0000"/>
                          </a:solidFill>
                          <a:latin typeface="NeueHaasGroteskText Std (Body)"/>
                        </a:rPr>
                        <a:t>approved </a:t>
                      </a:r>
                      <a:r>
                        <a:rPr sz="900" b="0">
                          <a:solidFill>
                            <a:srgbClr val="FF0000"/>
                          </a:solidFill>
                          <a:latin typeface="NeueHaasGroteskText Std (Body)"/>
                        </a:rPr>
                        <a:t>credit. (05/09/18)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