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15,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1">
                          <a:solidFill>
                            <a:srgbClr val="000000"/>
                          </a:solidFill>
                          <a:latin typeface="NeueHaasGroteskText Std (Body)"/>
                        </a:rPr>
                        <a:t>$40/mo.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r>
                        <a:rPr sz="900" b="0">
                          <a:solidFill>
                            <a:srgbClr val="00B0F0"/>
                          </a:solidFill>
                          <a:latin typeface="NeueHaasGroteskText Std (Body)"/>
                        </a:rPr>
                        <a:t>T-Mobile </a:t>
                      </a:r>
                      <a:r>
                        <a:rPr sz="900" b="0">
                          <a:solidFill>
                            <a:srgbClr val="00B0F0"/>
                          </a:solidFill>
                          <a:latin typeface="NeueHaasGroteskText Std (Body)"/>
                        </a:rPr>
                        <a:t>Tuesdays: </a:t>
                      </a:r>
                      <a:r>
                        <a:rPr sz="900" b="0">
                          <a:solidFill>
                            <a:srgbClr val="00B0F0"/>
                          </a:solidFill>
                          <a:latin typeface="NeueHaasGroteskText Std (Body)"/>
                        </a:rPr>
                        <a:t>T-Mobile </a:t>
                      </a:r>
                      <a:r>
                        <a:rPr sz="900" b="0">
                          <a:solidFill>
                            <a:srgbClr val="00B0F0"/>
                          </a:solidFill>
                          <a:latin typeface="NeueHaasGroteskText Std (Body)"/>
                        </a:rPr>
                        <a:t>is </a:t>
                      </a:r>
                      <a:r>
                        <a:rPr sz="900" b="0">
                          <a:solidFill>
                            <a:srgbClr val="00B0F0"/>
                          </a:solidFill>
                          <a:latin typeface="NeueHaasGroteskText Std (Body)"/>
                        </a:rPr>
                        <a:t>partnering </a:t>
                      </a:r>
                      <a:r>
                        <a:rPr sz="900" b="0">
                          <a:solidFill>
                            <a:srgbClr val="00B0F0"/>
                          </a:solidFill>
                          <a:latin typeface="NeueHaasGroteskText Std (Body)"/>
                        </a:rPr>
                        <a:t>with </a:t>
                      </a:r>
                      <a:r>
                        <a:rPr sz="900" b="0">
                          <a:solidFill>
                            <a:srgbClr val="00B0F0"/>
                          </a:solidFill>
                          <a:latin typeface="NeueHaasGroteskText Std (Body)"/>
                        </a:rPr>
                        <a:t>Atom </a:t>
                      </a:r>
                      <a:r>
                        <a:rPr sz="900" b="0">
                          <a:solidFill>
                            <a:srgbClr val="00B0F0"/>
                          </a:solidFill>
                          <a:latin typeface="NeueHaasGroteskText Std (Body)"/>
                        </a:rPr>
                        <a:t>Tickets </a:t>
                      </a:r>
                      <a:r>
                        <a:rPr sz="900" b="0">
                          <a:solidFill>
                            <a:srgbClr val="00B0F0"/>
                          </a:solidFill>
                          <a:latin typeface="NeueHaasGroteskText Std (Body)"/>
                        </a:rPr>
                        <a:t>to </a:t>
                      </a:r>
                      <a:r>
                        <a:rPr sz="900" b="0">
                          <a:solidFill>
                            <a:srgbClr val="00B0F0"/>
                          </a:solidFill>
                          <a:latin typeface="NeueHaasGroteskText Std (Body)"/>
                        </a:rPr>
                        <a:t>give </a:t>
                      </a:r>
                      <a:r>
                        <a:rPr sz="900" b="0">
                          <a:solidFill>
                            <a:srgbClr val="00B0F0"/>
                          </a:solidFill>
                          <a:latin typeface="NeueHaasGroteskText Std (Body)"/>
                        </a:rPr>
                        <a:t>customers </a:t>
                      </a:r>
                      <a:r>
                        <a:rPr sz="900" b="0">
                          <a:solidFill>
                            <a:srgbClr val="00B0F0"/>
                          </a:solidFill>
                          <a:latin typeface="NeueHaasGroteskText Std (Body)"/>
                        </a:rPr>
                        <a:t>Deadpool </a:t>
                      </a:r>
                      <a:r>
                        <a:rPr sz="900" b="0">
                          <a:solidFill>
                            <a:srgbClr val="00B0F0"/>
                          </a:solidFill>
                          <a:latin typeface="NeueHaasGroteskText Std (Body)"/>
                        </a:rPr>
                        <a:t>2 </a:t>
                      </a:r>
                      <a:r>
                        <a:rPr sz="900" b="0">
                          <a:solidFill>
                            <a:srgbClr val="00B0F0"/>
                          </a:solidFill>
                          <a:latin typeface="NeueHaasGroteskText Std (Body)"/>
                        </a:rPr>
                        <a:t>tickets </a:t>
                      </a:r>
                      <a:r>
                        <a:rPr sz="900" b="0">
                          <a:solidFill>
                            <a:srgbClr val="00B0F0"/>
                          </a:solidFill>
                          <a:latin typeface="NeueHaasGroteskText Std (Body)"/>
                        </a:rPr>
                        <a:t>for </a:t>
                      </a:r>
                      <a:r>
                        <a:rPr sz="900" b="0">
                          <a:solidFill>
                            <a:srgbClr val="00B0F0"/>
                          </a:solidFill>
                          <a:latin typeface="NeueHaasGroteskText Std (Body)"/>
                        </a:rPr>
                        <a:t>just </a:t>
                      </a:r>
                      <a:r>
                        <a:rPr sz="900" b="0">
                          <a:solidFill>
                            <a:srgbClr val="00B0F0"/>
                          </a:solidFill>
                          <a:latin typeface="NeueHaasGroteskText Std (Body)"/>
                        </a:rPr>
                        <a:t>$4 (05/14/18)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Get </a:t>
                      </a:r>
                      <a:r>
                        <a:rPr sz="900" b="1">
                          <a:solidFill>
                            <a:srgbClr val="000000"/>
                          </a:solidFill>
                          <a:latin typeface="NeueHaasGroteskText Std (Body)"/>
                        </a:rPr>
                        <a:t>$200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with </a:t>
                      </a:r>
                      <a:r>
                        <a:rPr sz="900" b="0">
                          <a:solidFill>
                            <a:srgbClr val="000000"/>
                          </a:solidFill>
                          <a:latin typeface="NeueHaasGroteskText Std (Body)"/>
                        </a:rPr>
                        <a:t>switch </a:t>
                      </a:r>
                      <a:r>
                        <a:rPr sz="900" b="0">
                          <a:solidFill>
                            <a:srgbClr val="000000"/>
                          </a:solidFill>
                          <a:latin typeface="NeueHaasGroteskText Std (Body)"/>
                        </a:rPr>
                        <a:t>and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$21.50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$35.41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FF0000"/>
                          </a:solidFill>
                          <a:latin typeface="Ariel"/>
                        </a:rPr>
                        <a:t>$25.75</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FF0000"/>
                          </a:solidFill>
                          <a:latin typeface="Ariel"/>
                        </a:rPr>
                        <a:t>$22.75</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$14.00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$21.42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588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5720">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5720">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$17.92</a:t>
                      </a:r>
                    </a:p>
                  </a:txBody>
                  <a:tcPr marB="0" marT="0">
                    <a:solidFill>
                      <a:srgbClr val="EDC2D9"/>
                    </a:solidFill>
                  </a:tcPr>
                </a:tc>
                <a:tc>
                  <a:txBody>
                    <a:bodyPr/>
                    <a:lstStyle/>
                    <a:p>
                      <a:pPr algn="ctr"/>
                      <a:r>
                        <a:rPr b="1" sz="1100">
                          <a:solidFill>
                            <a:srgbClr val="6D6E71"/>
                          </a:solidFill>
                          <a:latin typeface="Ariel"/>
                        </a:rPr>
                        <a:t>$429.99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$230.00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r h="35169">
                <a:tc>
                  <a:txBody>
                    <a:bodyPr/>
                    <a:lstStyle/>
                    <a:p>
                      <a:pPr algn="ctr"/>
                      <a:r>
                        <a:rPr b="1" sz="1100">
                          <a:solidFill>
                            <a:srgbClr val="6D6E71"/>
                          </a:solidFill>
                          <a:latin typeface="Ariel"/>
                        </a:rPr>
                        <a:t>LG Tribute Dynasty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Galaxy J3 Emerge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$25.00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latin typeface="Ariel"/>
                        </a:rPr>
                        <a:t>$649.99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05/15/2018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c>
                  <a:txBody>
                    <a:bodyPr anchor="ctr"/>
                    <a:lstStyle/>
                    <a:p>
                      <a:pPr algn="ctr"/>
                      <a:r>
                        <a:rPr sz="1100">
                          <a:solidFill>
                            <a:srgbClr val="000000"/>
                          </a:solidFill>
                          <a:latin typeface="NeueHaasGroteskText Std (Body)"/>
                        </a:rPr>
                        <a:t>5/14</a:t>
                      </a:r>
                    </a:p>
                  </a:txBody>
                  <a:tcPr>
                    <a:solidFill>
                      <a:schemeClr val="accent2"/>
                    </a:solidFill>
                  </a:tcPr>
                </a:tc>
                <a:tc>
                  <a:txBody>
                    <a:bodyPr anchor="ctr"/>
                    <a:lstStyle/>
                    <a:p>
                      <a:pPr algn="ctr"/>
                      <a:r>
                        <a:rPr sz="1100">
                          <a:solidFill>
                            <a:srgbClr val="000000"/>
                          </a:solidFill>
                          <a:latin typeface="NeueHaasGroteskText Std (Body)"/>
                        </a:rPr>
                        <a:t>5/21</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143000" y="1312164"/>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8384807" y="1517904"/>
            <a:ext cx="5570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(5/03-5/07)</a:t>
            </a:r>
          </a:p>
        </p:txBody>
      </p:sp>
      <p:sp>
        <p:nvSpPr>
          <p:cNvPr id="9" name="Rounded Rectangle 8"/>
          <p:cNvSpPr/>
          <p:nvPr/>
        </p:nvSpPr>
        <p:spPr>
          <a:xfrm>
            <a:off x="8384807" y="1723644"/>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iPhones and get iPhone 8 ( 64GB) free (5/03-5/14)</a:t>
            </a:r>
          </a:p>
        </p:txBody>
      </p:sp>
      <p:sp>
        <p:nvSpPr>
          <p:cNvPr id="10" name="Rounded Rectangle 9"/>
          <p:cNvSpPr/>
          <p:nvPr/>
        </p:nvSpPr>
        <p:spPr>
          <a:xfrm>
            <a:off x="8941869" y="1929384"/>
            <a:ext cx="9748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76971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297545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557062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3649779"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6406214"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9498931" y="4433011"/>
            <a:ext cx="222824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iPhone X, iPhone 8/8+, iPhone 7/7+ (5/11-...)</a:t>
            </a:r>
          </a:p>
        </p:txBody>
      </p:sp>
      <p:sp>
        <p:nvSpPr>
          <p:cNvPr id="19" name="Rounded Rectangle 18"/>
          <p:cNvSpPr/>
          <p:nvPr/>
        </p:nvSpPr>
        <p:spPr>
          <a:xfrm>
            <a:off x="6713621" y="4638751"/>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700062"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4485372"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5738762" y="6055156"/>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051361"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Down Arrow Callout 25"/>
          <p:cNvSpPr/>
          <p:nvPr/>
        </p:nvSpPr>
        <p:spPr>
          <a:xfrm>
            <a:off x="9713033"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05/15</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(05/11/18)
</a:t>
                      </a:r>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FF0000"/>
                          </a:solidFill>
                          <a:latin typeface="NeueHaasGroteskText Std (Body)"/>
                        </a:rPr>
                        <a:t>Online </a:t>
                      </a:r>
                      <a:r>
                        <a:rPr sz="900" b="0">
                          <a:solidFill>
                            <a:srgbClr val="FF0000"/>
                          </a:solidFill>
                          <a:latin typeface="NeueHaasGroteskText Std (Body)"/>
                        </a:rPr>
                        <a:t>Only: </a:t>
                      </a:r>
                      <a:r>
                        <a:rPr sz="900" b="0">
                          <a:solidFill>
                            <a:srgbClr val="FF0000"/>
                          </a:solidFill>
                          <a:latin typeface="NeueHaasGroteskText Std (Body)"/>
                        </a:rPr>
                        <a:t>Get </a:t>
                      </a:r>
                      <a:r>
                        <a:rPr sz="900" b="1">
                          <a:solidFill>
                            <a:srgbClr val="FF0000"/>
                          </a:solidFill>
                          <a:latin typeface="NeueHaasGroteskText Std (Body)"/>
                        </a:rPr>
                        <a:t>$150 </a:t>
                      </a:r>
                      <a:r>
                        <a:rPr sz="900" b="0">
                          <a:solidFill>
                            <a:srgbClr val="FF0000"/>
                          </a:solidFill>
                          <a:latin typeface="NeueHaasGroteskText Std (Body)"/>
                        </a:rPr>
                        <a:t>off </a:t>
                      </a:r>
                      <a:r>
                        <a:rPr sz="900" b="0">
                          <a:solidFill>
                            <a:srgbClr val="FF0000"/>
                          </a:solidFill>
                          <a:latin typeface="NeueHaasGroteskText Std (Body)"/>
                        </a:rPr>
                        <a:t>Galaxy </a:t>
                      </a:r>
                      <a:r>
                        <a:rPr sz="900" b="0">
                          <a:solidFill>
                            <a:srgbClr val="FF0000"/>
                          </a:solidFill>
                          <a:latin typeface="NeueHaasGroteskText Std (Body)"/>
                        </a:rPr>
                        <a:t>S8 </a:t>
                      </a:r>
                      <a:r>
                        <a:rPr sz="900" b="0">
                          <a:solidFill>
                            <a:srgbClr val="FF0000"/>
                          </a:solidFill>
                          <a:latin typeface="NeueHaasGroteskText Std (Body)"/>
                        </a:rPr>
                        <a:t>or </a:t>
                      </a:r>
                      <a:r>
                        <a:rPr sz="900" b="0">
                          <a:solidFill>
                            <a:srgbClr val="FF0000"/>
                          </a:solidFill>
                          <a:latin typeface="NeueHaasGroteskText Std (Body)"/>
                        </a:rPr>
                        <a:t>S8+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$768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1">
                          <a:solidFill>
                            <a:srgbClr val="FF0000"/>
                          </a:solidFill>
                          <a:latin typeface="NeueHaasGroteskText Std (Body)"/>
                        </a:rPr>
                        <a:t>$150 </a:t>
                      </a:r>
                      <a:r>
                        <a:rPr sz="900" b="0">
                          <a:solidFill>
                            <a:srgbClr val="FF0000"/>
                          </a:solidFill>
                          <a:latin typeface="NeueHaasGroteskText Std (Body)"/>
                        </a:rPr>
                        <a:t>promo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ends </a:t>
                      </a:r>
                      <a:r>
                        <a:rPr sz="900" b="0">
                          <a:solidFill>
                            <a:srgbClr val="FF0000"/>
                          </a:solidFill>
                          <a:latin typeface="NeueHaasGroteskText Std (Body)"/>
                        </a:rPr>
                        <a:t>5/16) (05/14/18)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1149.99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$499.99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(05/14/18)
</a:t>
                      </a:r>
                      <a:r>
                        <a:rPr sz="900" b="0">
                          <a:solidFill>
                            <a:srgbClr val="FF0000"/>
                          </a:solidFill>
                          <a:latin typeface="NeueHaasGroteskText Std (Body)"/>
                        </a:rPr>
                        <a:t>Get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select </a:t>
                      </a:r>
                      <a:r>
                        <a:rPr sz="900" b="0">
                          <a:solidFill>
                            <a:srgbClr val="FF0000"/>
                          </a:solidFill>
                          <a:latin typeface="NeueHaasGroteskText Std (Body)"/>
                        </a:rPr>
                        <a:t>Android </a:t>
                      </a:r>
                      <a:r>
                        <a:rPr sz="900" b="0">
                          <a:solidFill>
                            <a:srgbClr val="FF0000"/>
                          </a:solidFill>
                          <a:latin typeface="NeueHaasGroteskText Std (Body)"/>
                        </a:rPr>
                        <a:t>phones </a:t>
                      </a:r>
                      <a:r>
                        <a:rPr sz="900" b="0">
                          <a:solidFill>
                            <a:srgbClr val="FF0000"/>
                          </a:solidFill>
                          <a:latin typeface="NeueHaasGroteskText Std (Body)"/>
                        </a:rPr>
                        <a:t>with </a:t>
                      </a:r>
                      <a:r>
                        <a:rPr sz="900" b="0">
                          <a:solidFill>
                            <a:srgbClr val="FF0000"/>
                          </a:solidFill>
                          <a:latin typeface="NeueHaasGroteskText Std (Body)"/>
                        </a:rPr>
                        <a:t>trade-in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$929.99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1">
                          <a:solidFill>
                            <a:srgbClr val="FF0000"/>
                          </a:solidFill>
                          <a:latin typeface="NeueHaasGroteskText Std (Body)"/>
                        </a:rPr>
                        <a:t>$464.99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(05/14/18)
</a:t>
                      </a:r>
                      <a:r>
                        <a:rPr sz="900" b="0">
                          <a:solidFill>
                            <a:srgbClr val="FF0000"/>
                          </a:solidFill>
                          <a:latin typeface="NeueHaasGroteskText Std (Body)"/>
                        </a:rPr>
                        <a:t>Get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 </a:t>
                      </a:r>
                      <a:r>
                        <a:rPr sz="900" b="0">
                          <a:solidFill>
                            <a:srgbClr val="FF0000"/>
                          </a:solidFill>
                          <a:latin typeface="NeueHaasGroteskText Std (Body)"/>
                        </a:rPr>
                        <a:t>Google </a:t>
                      </a:r>
                      <a:r>
                        <a:rPr sz="900" b="0">
                          <a:solidFill>
                            <a:srgbClr val="FF0000"/>
                          </a:solidFill>
                          <a:latin typeface="NeueHaasGroteskText Std (Body)"/>
                        </a:rPr>
                        <a:t>Pixel </a:t>
                      </a:r>
                      <a:r>
                        <a:rPr sz="900" b="0">
                          <a:solidFill>
                            <a:srgbClr val="FF0000"/>
                          </a:solidFill>
                          <a:latin typeface="NeueHaasGroteskText Std (Body)"/>
                        </a:rPr>
                        <a:t>2 </a:t>
                      </a:r>
                      <a:r>
                        <a:rPr sz="900" b="0">
                          <a:solidFill>
                            <a:srgbClr val="FF0000"/>
                          </a:solidFill>
                          <a:latin typeface="NeueHaasGroteskText Std (Body)"/>
                        </a:rPr>
                        <a:t>or </a:t>
                      </a:r>
                      <a:r>
                        <a:rPr sz="900" b="0">
                          <a:solidFill>
                            <a:srgbClr val="FF0000"/>
                          </a:solidFill>
                          <a:latin typeface="NeueHaasGroteskText Std (Body)"/>
                        </a:rPr>
                        <a:t>2 </a:t>
                      </a:r>
                      <a:r>
                        <a:rPr sz="900" b="0">
                          <a:solidFill>
                            <a:srgbClr val="FF0000"/>
                          </a:solidFill>
                          <a:latin typeface="NeueHaasGroteskText Std (Body)"/>
                        </a:rPr>
                        <a:t>XL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plus </a:t>
                      </a:r>
                      <a:r>
                        <a:rPr sz="900" b="0">
                          <a:solidFill>
                            <a:srgbClr val="FF0000"/>
                          </a:solidFill>
                          <a:latin typeface="NeueHaasGroteskText Std (Body)"/>
                        </a:rPr>
                        <a:t> </a:t>
                      </a:r>
                      <a:r>
                        <a:rPr sz="900" b="1">
                          <a:solidFill>
                            <a:srgbClr val="FF0000"/>
                          </a:solidFill>
                          <a:latin typeface="NeueHaasGroteskText Std (Body)"/>
                        </a:rPr>
                        <a:t>free </a:t>
                      </a:r>
                      <a:r>
                        <a:rPr sz="900" b="0">
                          <a:solidFill>
                            <a:srgbClr val="FF0000"/>
                          </a:solidFill>
                          <a:latin typeface="NeueHaasGroteskText Std (Body)"/>
                        </a:rPr>
                        <a:t>YouTube </a:t>
                      </a:r>
                      <a:r>
                        <a:rPr sz="900" b="0">
                          <a:solidFill>
                            <a:srgbClr val="FF0000"/>
                          </a:solidFill>
                          <a:latin typeface="NeueHaasGroteskText Std (Body)"/>
                        </a:rPr>
                        <a:t>TV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 </a:t>
                      </a:r>
                      <a:r>
                        <a:rPr sz="900" b="0">
                          <a:solidFill>
                            <a:srgbClr val="FF0000"/>
                          </a:solidFill>
                          <a:latin typeface="NeueHaasGroteskText Std (Body)"/>
                        </a:rPr>
                        <a:t>months </a:t>
                      </a:r>
                      <a:r>
                        <a:rPr sz="900" b="0">
                          <a:solidFill>
                            <a:srgbClr val="FF0000"/>
                          </a:solidFill>
                          <a:latin typeface="NeueHaasGroteskText Std (Body)"/>
                        </a:rPr>
                        <a:t>and </a:t>
                      </a:r>
                      <a:r>
                        <a:rPr sz="900" b="0">
                          <a:solidFill>
                            <a:srgbClr val="FF0000"/>
                          </a:solidFill>
                          <a:latin typeface="NeueHaasGroteskText Std (Body)"/>
                        </a:rPr>
                        <a:t>Google </a:t>
                      </a:r>
                      <a:r>
                        <a:rPr sz="900" b="0">
                          <a:solidFill>
                            <a:srgbClr val="FF0000"/>
                          </a:solidFill>
                          <a:latin typeface="NeueHaasGroteskText Std (Body)"/>
                        </a:rPr>
                        <a:t>Homecast </a:t>
                      </a:r>
                      <a:r>
                        <a:rPr sz="900" b="0">
                          <a:solidFill>
                            <a:srgbClr val="FF0000"/>
                          </a:solidFill>
                          <a:latin typeface="NeueHaasGroteskText Std (Body)"/>
                        </a:rPr>
                        <a:t>Mini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$949.99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0">
                          <a:solidFill>
                            <a:srgbClr val="FF0000"/>
                          </a:solidFill>
                          <a:latin typeface="NeueHaasGroteskText Std (Body)"/>
                        </a:rPr>
                        <a:t>up </a:t>
                      </a:r>
                      <a:r>
                        <a:rPr sz="900" b="1">
                          <a:solidFill>
                            <a:srgbClr val="FF0000"/>
                          </a:solidFill>
                          <a:latin typeface="NeueHaasGroteskText Std (Body)"/>
                        </a:rPr>
                        <a:t>$474.99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You </a:t>
                      </a:r>
                      <a:r>
                        <a:rPr sz="900" b="0">
                          <a:solidFill>
                            <a:srgbClr val="FF0000"/>
                          </a:solidFill>
                          <a:latin typeface="NeueHaasGroteskText Std (Body)"/>
                        </a:rPr>
                        <a:t>Tube </a:t>
                      </a:r>
                      <a:r>
                        <a:rPr sz="900" b="0">
                          <a:solidFill>
                            <a:srgbClr val="FF0000"/>
                          </a:solidFill>
                          <a:latin typeface="NeueHaasGroteskText Std (Body)"/>
                        </a:rPr>
                        <a:t>TV </a:t>
                      </a:r>
                      <a:r>
                        <a:rPr sz="900" b="0">
                          <a:solidFill>
                            <a:srgbClr val="FF0000"/>
                          </a:solidFill>
                          <a:latin typeface="NeueHaasGroteskText Std (Body)"/>
                        </a:rPr>
                        <a:t>offer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redeemed </a:t>
                      </a:r>
                      <a:r>
                        <a:rPr sz="900" b="0">
                          <a:solidFill>
                            <a:srgbClr val="FF0000"/>
                          </a:solidFill>
                          <a:latin typeface="NeueHaasGroteskText Std (Body)"/>
                        </a:rPr>
                        <a:t>by </a:t>
                      </a:r>
                      <a:r>
                        <a:rPr sz="900" b="0">
                          <a:solidFill>
                            <a:srgbClr val="FF0000"/>
                          </a:solidFill>
                          <a:latin typeface="NeueHaasGroteskText Std (Body)"/>
                        </a:rPr>
                        <a:t>6/30) </a:t>
                      </a:r>
                      <a:r>
                        <a:rPr sz="900" b="0">
                          <a:solidFill>
                            <a:srgbClr val="FF0000"/>
                          </a:solidFill>
                          <a:latin typeface="NeueHaasGroteskText Std (Body)"/>
                        </a:rPr>
                        <a:t> (05/15/18)
</a:t>
                      </a:r>
                      <a:r>
                        <a:rPr sz="900" b="0">
                          <a:solidFill>
                            <a:srgbClr val="FF0000"/>
                          </a:solidFill>
                          <a:latin typeface="NeueHaasGroteskText Std (Body)"/>
                        </a:rPr>
                        <a:t>Buy </a:t>
                      </a:r>
                      <a:r>
                        <a:rPr sz="900" b="0">
                          <a:solidFill>
                            <a:srgbClr val="FF0000"/>
                          </a:solidFill>
                          <a:latin typeface="NeueHaasGroteskText Std (Body)"/>
                        </a:rPr>
                        <a:t>Google </a:t>
                      </a:r>
                      <a:r>
                        <a:rPr sz="900" b="0">
                          <a:solidFill>
                            <a:srgbClr val="FF0000"/>
                          </a:solidFill>
                          <a:latin typeface="NeueHaasGroteskText Std (Body)"/>
                        </a:rPr>
                        <a:t>Pixel </a:t>
                      </a:r>
                      <a:r>
                        <a:rPr sz="900" b="0">
                          <a:solidFill>
                            <a:srgbClr val="FF0000"/>
                          </a:solidFill>
                          <a:latin typeface="NeueHaasGroteskText Std (Body)"/>
                        </a:rPr>
                        <a:t>2 </a:t>
                      </a:r>
                      <a:r>
                        <a:rPr sz="900" b="0">
                          <a:solidFill>
                            <a:srgbClr val="FF0000"/>
                          </a:solidFill>
                          <a:latin typeface="NeueHaasGroteskText Std (Body)"/>
                        </a:rPr>
                        <a:t>or </a:t>
                      </a:r>
                      <a:r>
                        <a:rPr sz="900" b="0">
                          <a:solidFill>
                            <a:srgbClr val="FF0000"/>
                          </a:solidFill>
                          <a:latin typeface="NeueHaasGroteskText Std (Body)"/>
                        </a:rPr>
                        <a:t>2 </a:t>
                      </a:r>
                      <a:r>
                        <a:rPr sz="900" b="0">
                          <a:solidFill>
                            <a:srgbClr val="FF0000"/>
                          </a:solidFill>
                          <a:latin typeface="NeueHaasGroteskText Std (Body)"/>
                        </a:rPr>
                        <a:t>XL </a:t>
                      </a:r>
                      <a:r>
                        <a:rPr sz="900" b="0">
                          <a:solidFill>
                            <a:srgbClr val="FF0000"/>
                          </a:solidFill>
                          <a:latin typeface="NeueHaasGroteskText Std (Body)"/>
                        </a:rPr>
                        <a:t>and </a:t>
                      </a:r>
                      <a:r>
                        <a:rPr sz="900" b="0">
                          <a:solidFill>
                            <a:srgbClr val="FF0000"/>
                          </a:solidFill>
                          <a:latin typeface="NeueHaasGroteskText Std (Body)"/>
                        </a:rPr>
                        <a:t> </a:t>
                      </a:r>
                      <a:r>
                        <a:rPr sz="900" b="0">
                          <a:solidFill>
                            <a:srgbClr val="FF0000"/>
                          </a:solidFill>
                          <a:latin typeface="NeueHaasGroteskText Std (Body)"/>
                        </a:rPr>
                        <a:t>get </a:t>
                      </a:r>
                      <a:r>
                        <a:rPr sz="900" b="1">
                          <a:solidFill>
                            <a:srgbClr val="FF0000"/>
                          </a:solidFill>
                          <a:latin typeface="NeueHaasGroteskText Std (Body)"/>
                        </a:rPr>
                        <a:t>free </a:t>
                      </a:r>
                      <a:r>
                        <a:rPr sz="900" b="0">
                          <a:solidFill>
                            <a:srgbClr val="FF0000"/>
                          </a:solidFill>
                          <a:latin typeface="NeueHaasGroteskText Std (Body)"/>
                        </a:rPr>
                        <a:t>You </a:t>
                      </a:r>
                      <a:r>
                        <a:rPr sz="900" b="0">
                          <a:solidFill>
                            <a:srgbClr val="FF0000"/>
                          </a:solidFill>
                          <a:latin typeface="NeueHaasGroteskText Std (Body)"/>
                        </a:rPr>
                        <a:t>Tube </a:t>
                      </a:r>
                      <a:r>
                        <a:rPr sz="900" b="0">
                          <a:solidFill>
                            <a:srgbClr val="FF0000"/>
                          </a:solidFill>
                          <a:latin typeface="NeueHaasGroteskText Std (Body)"/>
                        </a:rPr>
                        <a:t>TV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months </a:t>
                      </a:r>
                      <a:r>
                        <a:rPr sz="900" b="0">
                          <a:solidFill>
                            <a:srgbClr val="FF0000"/>
                          </a:solidFill>
                          <a:latin typeface="NeueHaasGroteskText Std (Body)"/>
                        </a:rPr>
                        <a:t>and </a:t>
                      </a:r>
                      <a:r>
                        <a:rPr sz="900" b="0">
                          <a:solidFill>
                            <a:srgbClr val="FF0000"/>
                          </a:solidFill>
                          <a:latin typeface="NeueHaasGroteskText Std (Body)"/>
                        </a:rPr>
                        <a:t> </a:t>
                      </a:r>
                      <a:r>
                        <a:rPr sz="900" b="0">
                          <a:solidFill>
                            <a:srgbClr val="FF0000"/>
                          </a:solidFill>
                          <a:latin typeface="NeueHaasGroteskText Std (Body)"/>
                        </a:rPr>
                        <a:t>Google </a:t>
                      </a:r>
                      <a:r>
                        <a:rPr sz="900" b="0">
                          <a:solidFill>
                            <a:srgbClr val="FF0000"/>
                          </a:solidFill>
                          <a:latin typeface="NeueHaasGroteskText Std (Body)"/>
                        </a:rPr>
                        <a:t>Homecast </a:t>
                      </a:r>
                      <a:r>
                        <a:rPr sz="900" b="0">
                          <a:solidFill>
                            <a:srgbClr val="FF0000"/>
                          </a:solidFill>
                          <a:latin typeface="NeueHaasGroteskText Std (Body)"/>
                        </a:rPr>
                        <a:t>Mini </a:t>
                      </a:r>
                      <a:r>
                        <a:rPr sz="900" b="0">
                          <a:solidFill>
                            <a:srgbClr val="FF0000"/>
                          </a:solidFill>
                          <a:latin typeface="NeueHaasGroteskText Std (Body)"/>
                        </a:rPr>
                        <a:t>(no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required, </a:t>
                      </a:r>
                      <a:r>
                        <a:rPr sz="900" b="0">
                          <a:solidFill>
                            <a:srgbClr val="FF0000"/>
                          </a:solidFill>
                          <a:latin typeface="NeueHaasGroteskText Std (Body)"/>
                        </a:rPr>
                        <a:t>You </a:t>
                      </a:r>
                      <a:r>
                        <a:rPr sz="900" b="0">
                          <a:solidFill>
                            <a:srgbClr val="FF0000"/>
                          </a:solidFill>
                          <a:latin typeface="NeueHaasGroteskText Std (Body)"/>
                        </a:rPr>
                        <a:t>Tube </a:t>
                      </a:r>
                      <a:r>
                        <a:rPr sz="900" b="0">
                          <a:solidFill>
                            <a:srgbClr val="FF0000"/>
                          </a:solidFill>
                          <a:latin typeface="NeueHaasGroteskText Std (Body)"/>
                        </a:rPr>
                        <a:t>TV </a:t>
                      </a:r>
                      <a:r>
                        <a:rPr sz="900" b="0">
                          <a:solidFill>
                            <a:srgbClr val="FF0000"/>
                          </a:solidFill>
                          <a:latin typeface="NeueHaasGroteskText Std (Body)"/>
                        </a:rPr>
                        <a:t>offer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redeemed </a:t>
                      </a:r>
                      <a:r>
                        <a:rPr sz="900" b="0">
                          <a:solidFill>
                            <a:srgbClr val="FF0000"/>
                          </a:solidFill>
                          <a:latin typeface="NeueHaasGroteskText Std (Body)"/>
                        </a:rPr>
                        <a:t>by </a:t>
                      </a:r>
                      <a:r>
                        <a:rPr sz="900" b="0">
                          <a:solidFill>
                            <a:srgbClr val="FF0000"/>
                          </a:solidFill>
                          <a:latin typeface="NeueHaasGroteskText Std (Body)"/>
                        </a:rPr>
                        <a:t>6/30) </a:t>
                      </a:r>
                      <a:r>
                        <a:rPr sz="900" b="0">
                          <a:solidFill>
                            <a:srgbClr val="FF0000"/>
                          </a:solidFill>
                          <a:latin typeface="NeueHaasGroteskText Std (Body)"/>
                        </a:rPr>
                        <a:t> (05/15/18)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32GB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on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service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ends </a:t>
                      </a:r>
                      <a:r>
                        <a:rPr sz="900" b="0">
                          <a:solidFill>
                            <a:srgbClr val="00B0F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$696 </a:t>
                      </a:r>
                      <a:r>
                        <a:rPr sz="900" b="0">
                          <a:solidFill>
                            <a:srgbClr val="000000"/>
                          </a:solidFill>
                          <a:latin typeface="NeueHaasGroteskText Std (Body)"/>
                        </a:rPr>
                        <a:t>after </a:t>
                      </a:r>
                      <a:r>
                        <a:rPr sz="900" b="1">
                          <a:solidFill>
                            <a:srgbClr val="000000"/>
                          </a:solidFill>
                          <a:latin typeface="NeueHaasGroteskText Std (Body)"/>
                        </a:rPr>
                        <a:t>$104 </a:t>
                      </a:r>
                      <a:r>
                        <a:rPr sz="900" b="0">
                          <a:solidFill>
                            <a:srgbClr val="000000"/>
                          </a:solidFill>
                          <a:latin typeface="NeueHaasGroteskText Std (Body)"/>
                        </a:rPr>
                        <a:t>price </a:t>
                      </a:r>
                      <a:r>
                        <a:rPr sz="900" b="0">
                          <a:solidFill>
                            <a:srgbClr val="000000"/>
                          </a:solidFill>
                          <a:latin typeface="NeueHaasGroteskText Std (Body)"/>
                        </a:rPr>
                        <a:t>drop (05/14/18)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LG </a:t>
                      </a:r>
                      <a:r>
                        <a:rPr sz="900" b="0">
                          <a:solidFill>
                            <a:srgbClr val="FF0000"/>
                          </a:solidFill>
                          <a:latin typeface="NeueHaasGroteskText Std (Body)"/>
                        </a:rPr>
                        <a:t>Tribute </a:t>
                      </a:r>
                      <a:r>
                        <a:rPr sz="900" b="0">
                          <a:solidFill>
                            <a:srgbClr val="FF0000"/>
                          </a:solidFill>
                          <a:latin typeface="NeueHaasGroteskText Std (Body)"/>
                        </a:rPr>
                        <a:t>HD, </a:t>
                      </a:r>
                      <a:r>
                        <a:rPr sz="900" b="0">
                          <a:solidFill>
                            <a:srgbClr val="FF0000"/>
                          </a:solidFill>
                          <a:latin typeface="NeueHaasGroteskText Std (Body)"/>
                        </a:rPr>
                        <a:t>ZTE </a:t>
                      </a:r>
                      <a:r>
                        <a:rPr sz="900" b="0">
                          <a:solidFill>
                            <a:srgbClr val="FF0000"/>
                          </a:solidFill>
                          <a:latin typeface="NeueHaasGroteskText Std (Body)"/>
                        </a:rPr>
                        <a:t>Max </a:t>
                      </a:r>
                      <a:r>
                        <a:rPr sz="900" b="0">
                          <a:solidFill>
                            <a:srgbClr val="FF0000"/>
                          </a:solidFill>
                          <a:latin typeface="NeueHaasGroteskText Std (Body)"/>
                        </a:rPr>
                        <a:t>XL </a:t>
                      </a:r>
                      <a:r>
                        <a:rPr sz="900" b="0">
                          <a:solidFill>
                            <a:srgbClr val="FF0000"/>
                          </a:solidFill>
                          <a:latin typeface="NeueHaasGroteskText Std (Body)"/>
                        </a:rPr>
                        <a:t>or </a:t>
                      </a:r>
                      <a:r>
                        <a:rPr sz="900" b="0">
                          <a:solidFill>
                            <a:srgbClr val="FF0000"/>
                          </a:solidFill>
                          <a:latin typeface="NeueHaasGroteskText Std (Body)"/>
                        </a:rPr>
                        <a:t>Galaxy </a:t>
                      </a:r>
                      <a:r>
                        <a:rPr sz="900" b="0">
                          <a:solidFill>
                            <a:srgbClr val="FF0000"/>
                          </a:solidFill>
                          <a:latin typeface="NeueHaasGroteskText Std (Body)"/>
                        </a:rPr>
                        <a:t>J3 </a:t>
                      </a:r>
                      <a:r>
                        <a:rPr sz="900" b="0">
                          <a:solidFill>
                            <a:srgbClr val="FF0000"/>
                          </a:solidFill>
                          <a:latin typeface="NeueHaasGroteskText Std (Body)"/>
                        </a:rPr>
                        <a:t>Emerge </a:t>
                      </a:r>
                      <a:r>
                        <a:rPr sz="900" b="0">
                          <a:solidFill>
                            <a:srgbClr val="FF0000"/>
                          </a:solidFill>
                          <a:latin typeface="NeueHaasGroteskText Std (Body)"/>
                        </a:rPr>
                        <a:t>for </a:t>
                      </a:r>
                      <a:r>
                        <a:rPr sz="900" b="1">
                          <a:solidFill>
                            <a:srgbClr val="FF0000"/>
                          </a:solidFill>
                          <a:latin typeface="NeueHaasGroteskText Std (Body)"/>
                        </a:rPr>
                        <a:t>$0.00/mo. </a:t>
                      </a:r>
                      <a:r>
                        <a:rPr sz="900" b="0">
                          <a:solidFill>
                            <a:srgbClr val="FF0000"/>
                          </a:solidFill>
                          <a:latin typeface="NeueHaasGroteskText Std (Body)"/>
                        </a:rPr>
                        <a:t>after </a:t>
                      </a:r>
                      <a:r>
                        <a:rPr sz="900" b="1">
                          <a:solidFill>
                            <a:srgbClr val="FF0000"/>
                          </a:solidFill>
                          <a:latin typeface="NeueHaasGroteskText Std (Body)"/>
                        </a:rPr>
                        <a:t>$25.00 </a:t>
                      </a:r>
                      <a:r>
                        <a:rPr sz="900" b="0">
                          <a:solidFill>
                            <a:srgbClr val="FF0000"/>
                          </a:solidFill>
                          <a:latin typeface="NeueHaasGroteskText Std (Body)"/>
                        </a:rPr>
                        <a:t>down. </a:t>
                      </a:r>
                      <a:r>
                        <a:rPr sz="900" b="1">
                          <a:solidFill>
                            <a:srgbClr val="FF0000"/>
                          </a:solidFill>
                          <a:latin typeface="NeueHaasGroteskText Std (Body)"/>
                        </a:rPr>
                        <a:t>Free </a:t>
                      </a:r>
                      <a:r>
                        <a:rPr sz="900" b="0">
                          <a:solidFill>
                            <a:srgbClr val="FF0000"/>
                          </a:solidFill>
                          <a:latin typeface="NeueHaasGroteskText Std (Body)"/>
                        </a:rPr>
                        <a:t>upgrade </a:t>
                      </a:r>
                      <a:r>
                        <a:rPr sz="900" b="0">
                          <a:solidFill>
                            <a:srgbClr val="FF0000"/>
                          </a:solidFill>
                          <a:latin typeface="NeueHaasGroteskText Std (Body)"/>
                        </a:rPr>
                        <a:t>available </a:t>
                      </a:r>
                      <a:r>
                        <a:rPr sz="900" b="0">
                          <a:solidFill>
                            <a:srgbClr val="FF0000"/>
                          </a:solidFill>
                          <a:latin typeface="NeueHaasGroteskText Std (Body)"/>
                        </a:rPr>
                        <a:t>after </a:t>
                      </a:r>
                      <a:r>
                        <a:rPr sz="900" b="0">
                          <a:solidFill>
                            <a:srgbClr val="FF0000"/>
                          </a:solidFill>
                          <a:latin typeface="NeueHaasGroteskText Std (Body)"/>
                        </a:rPr>
                        <a:t>12 </a:t>
                      </a:r>
                      <a:r>
                        <a:rPr sz="900" b="0">
                          <a:solidFill>
                            <a:srgbClr val="FF0000"/>
                          </a:solidFill>
                          <a:latin typeface="NeueHaasGroteskText Std (Body)"/>
                        </a:rPr>
                        <a:t>consecutive </a:t>
                      </a:r>
                      <a:r>
                        <a:rPr sz="900" b="0">
                          <a:solidFill>
                            <a:srgbClr val="FF0000"/>
                          </a:solidFill>
                          <a:latin typeface="NeueHaasGroteskText Std (Body)"/>
                        </a:rPr>
                        <a:t>on-time </a:t>
                      </a:r>
                      <a:r>
                        <a:rPr sz="900" b="0">
                          <a:solidFill>
                            <a:srgbClr val="FF0000"/>
                          </a:solidFill>
                          <a:latin typeface="NeueHaasGroteskText Std (Body)"/>
                        </a:rPr>
                        <a:t>payments </a:t>
                      </a:r>
                      <a:r>
                        <a:rPr sz="900" b="0">
                          <a:solidFill>
                            <a:srgbClr val="FF0000"/>
                          </a:solidFill>
                          <a:latin typeface="NeueHaasGroteskText Std (Body)"/>
                        </a:rPr>
                        <a:t>(reqs. </a:t>
                      </a:r>
                      <a:r>
                        <a:rPr sz="900" b="0">
                          <a:solidFill>
                            <a:srgbClr val="FF0000"/>
                          </a:solidFill>
                          <a:latin typeface="NeueHaasGroteskText Std (Body)"/>
                        </a:rPr>
                        <a:t>18-mo </a:t>
                      </a:r>
                      <a:r>
                        <a:rPr sz="900" b="0">
                          <a:solidFill>
                            <a:srgbClr val="FF0000"/>
                          </a:solidFill>
                          <a:latin typeface="NeueHaasGroteskText Std (Body)"/>
                        </a:rPr>
                        <a:t>lease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port </a:t>
                      </a:r>
                      <a:r>
                        <a:rPr sz="900" b="0">
                          <a:solidFill>
                            <a:srgbClr val="FF0000"/>
                          </a:solidFill>
                          <a:latin typeface="NeueHaasGroteskText Std (Body)"/>
                        </a:rPr>
                        <a:t>in). </a:t>
                      </a:r>
                      <a:r>
                        <a:rPr sz="900" b="0">
                          <a:solidFill>
                            <a:srgbClr val="FF0000"/>
                          </a:solidFill>
                          <a:latin typeface="NeueHaasGroteskText Std (Body)"/>
                        </a:rPr>
                        <a:t>Online </a:t>
                      </a:r>
                      <a:r>
                        <a:rPr sz="900" b="0">
                          <a:solidFill>
                            <a:srgbClr val="FF0000"/>
                          </a:solidFill>
                          <a:latin typeface="NeueHaasGroteskText Std (Body)"/>
                        </a:rPr>
                        <a:t>or </a:t>
                      </a:r>
                      <a:r>
                        <a:rPr sz="900" b="0">
                          <a:solidFill>
                            <a:srgbClr val="FF0000"/>
                          </a:solidFill>
                          <a:latin typeface="NeueHaasGroteskText Std (Body)"/>
                        </a:rPr>
                        <a:t>call-in </a:t>
                      </a:r>
                      <a:r>
                        <a:rPr sz="900" b="0">
                          <a:solidFill>
                            <a:srgbClr val="FF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for </a:t>
                      </a:r>
                      <a:r>
                        <a:rPr sz="900" b="0">
                          <a:solidFill>
                            <a:srgbClr val="000000"/>
                          </a:solidFill>
                          <a:latin typeface="NeueHaasGroteskText Std (Body)"/>
                        </a:rPr>
                        <a:t>half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approved </a:t>
                      </a:r>
                      <a:r>
                        <a:rPr sz="900" b="0">
                          <a:solidFill>
                            <a:srgbClr val="000000"/>
                          </a:solidFill>
                          <a:latin typeface="NeueHaasGroteskText Std (Body)"/>
                        </a:rPr>
                        <a:t>credit (05/12/18)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