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(3/19/2018)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(3/19/2018)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(3/19/2018)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(3/19/2018)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(3/19/2018)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(3/19/2018)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(3/19/2018)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(3/19/2018)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(3/19/2018)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(3/19/2018)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(3/19/2018)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(3/19/2018)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(3/19/2018)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(3/19/2018)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(3/19/2018)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(3/19/2018)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(3/19/2018)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(3/19/2018)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(3/19/2018)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(3/19/2018)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(3/19/2018)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(3/19/2018)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(3/19/2018)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(3/19/2018)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1">
                          <a:solidFill>
                            <a:srgbClr val="000000"/>
                          </a:solidFill>
                          <a:latin typeface="NeueHaasGroteskText Std (Body)"/>
                        </a:rPr>
                        <a:t>$40/mo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on </a:t>
                      </a:r>
                      <a:r>
                        <a:rPr sz="900" b="0">
                          <a:solidFill>
                            <a:srgbClr val="000000"/>
                          </a:solidFill>
                          <a:latin typeface="NeueHaasGroteskText Std (Body)"/>
                        </a:rPr>
                        <a:t>Cricket </a:t>
                      </a:r>
                      <a:r>
                        <a:rPr sz="900" b="0">
                          <a:solidFill>
                            <a:srgbClr val="000000"/>
                          </a:solidFill>
                          <a:latin typeface="NeueHaasGroteskText Std (Body)"/>
                        </a:rPr>
                        <a:t>Unlimited </a:t>
                      </a:r>
                      <a:r>
                        <a:rPr sz="900" b="0">
                          <a:solidFill>
                            <a:srgbClr val="000000"/>
                          </a:solidFill>
                          <a:latin typeface="NeueHaasGroteskText Std (Body)"/>
                        </a:rPr>
                        <a:t>2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(3/19/2018)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(3/19/2018)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(3/19/2018)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(3/19/2018)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(3/19/2018)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(3/19/2018)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(3/19/2018)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1">
                          <a:solidFill>
                            <a:srgbClr val="000000"/>
                          </a:solidFill>
                          <a:latin typeface="NeueHaasGroteskText Std (Body)"/>
                        </a:rPr>
                        <a:t>$349.99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(3/19/2018)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Samsung </a:t>
                      </a:r>
                      <a:r>
                        <a:rPr sz="900" b="0">
                          <a:solidFill>
                            <a:srgbClr val="00B0F0"/>
                          </a:solidFill>
                          <a:latin typeface="NeueHaasGroteskText Std (Body)"/>
                        </a:rPr>
                        <a:t>Halo </a:t>
                      </a:r>
                      <a:r>
                        <a:rPr sz="900" b="0">
                          <a:solidFill>
                            <a:srgbClr val="00B0F0"/>
                          </a:solidFill>
                          <a:latin typeface="NeueHaasGroteskText Std (Body)"/>
                        </a:rPr>
                        <a:t>(32 </a:t>
                      </a:r>
                      <a:r>
                        <a:rPr sz="900" b="0">
                          <a:solidFill>
                            <a:srgbClr val="00B0F0"/>
                          </a:solidFill>
                          <a:latin typeface="NeueHaasGroteskText Std (Body)"/>
                        </a:rPr>
                        <a:t>GB) </a:t>
                      </a:r>
                      <a:r>
                        <a:rPr sz="900" b="0">
                          <a:solidFill>
                            <a:srgbClr val="00B0F0"/>
                          </a:solidFill>
                          <a:latin typeface="NeueHaasGroteskText Std (Body)"/>
                        </a:rPr>
                        <a:t>for </a:t>
                      </a:r>
                      <a:r>
                        <a:rPr sz="900" b="1">
                          <a:solidFill>
                            <a:srgbClr val="00B0F0"/>
                          </a:solidFill>
                          <a:latin typeface="NeueHaasGroteskText Std (Body)"/>
                        </a:rPr>
                        <a:t>$19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(3/19/2018)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03/19/2018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(3/19/2018)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(3/19/2018)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(3/19/2018)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(3/19/2018)
</a:t>
                      </a:r>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(3/19/2018)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(3/19/2018)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(3/19/2018)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agreement (3/19/2018)
</a:t>
                      </a:r>
                    </a:p>
                  </a:txBody>
                  <a:tcPr>
                    <a:solidFill>
                      <a:schemeClr val="accent2"/>
                    </a:solidFill>
                  </a:tcPr>
                </a:tc>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(3/19/2018)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(3/19/2018)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(3/19/2018)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(3/19/2018)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(3/19/2018)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(3/19/2018)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(3/19/2018)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