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11,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B0F0"/>
                          </a:solidFill>
                          <a:latin typeface="NeueHaasGroteskText Std (Body)"/>
                        </a:rPr>
                        <a:t>Special </a:t>
                      </a:r>
                      <a:r>
                        <a:rPr sz="900" b="0">
                          <a:solidFill>
                            <a:srgbClr val="00B0F0"/>
                          </a:solidFill>
                          <a:latin typeface="NeueHaasGroteskText Std (Body)"/>
                        </a:rPr>
                        <a:t>offer </a:t>
                      </a:r>
                      <a:r>
                        <a:rPr sz="900" b="0">
                          <a:solidFill>
                            <a:srgbClr val="00B0F0"/>
                          </a:solidFill>
                          <a:latin typeface="NeueHaasGroteskText Std (Body)"/>
                        </a:rPr>
                        <a:t>for </a:t>
                      </a:r>
                      <a:r>
                        <a:rPr sz="900" b="0">
                          <a:solidFill>
                            <a:srgbClr val="00B0F0"/>
                          </a:solidFill>
                          <a:latin typeface="NeueHaasGroteskText Std (Body)"/>
                        </a:rPr>
                        <a:t>military </a:t>
                      </a:r>
                      <a:r>
                        <a:rPr sz="900" b="0">
                          <a:solidFill>
                            <a:srgbClr val="00B0F0"/>
                          </a:solidFill>
                          <a:latin typeface="NeueHaasGroteskText Std (Body)"/>
                        </a:rPr>
                        <a:t>and </a:t>
                      </a:r>
                      <a:r>
                        <a:rPr sz="900" b="0">
                          <a:solidFill>
                            <a:srgbClr val="00B0F0"/>
                          </a:solidFill>
                          <a:latin typeface="NeueHaasGroteskText Std (Body)"/>
                        </a:rPr>
                        <a:t>vets: </a:t>
                      </a:r>
                      <a:r>
                        <a:rPr sz="900" b="1">
                          <a:solidFill>
                            <a:srgbClr val="00B0F0"/>
                          </a:solidFill>
                          <a:latin typeface="NeueHaasGroteskText Std (Body)"/>
                        </a:rPr>
                        <a:t>$15/mo. </a:t>
                      </a:r>
                      <a:r>
                        <a:rPr sz="900" b="0">
                          <a:solidFill>
                            <a:srgbClr val="00B0F0"/>
                          </a:solidFill>
                          <a:latin typeface="NeueHaasGroteskText Std (Body)"/>
                        </a:rPr>
                        <a:t>off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and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15% </a:t>
                      </a:r>
                      <a:r>
                        <a:rPr sz="900" b="0">
                          <a:solidFill>
                            <a:srgbClr val="00B0F0"/>
                          </a:solidFill>
                          <a:latin typeface="NeueHaasGroteskText Std (Body)"/>
                        </a:rPr>
                        <a:t>off </a:t>
                      </a:r>
                      <a:r>
                        <a:rPr sz="900" b="0">
                          <a:solidFill>
                            <a:srgbClr val="00B0F0"/>
                          </a:solidFill>
                          <a:latin typeface="NeueHaasGroteskText Std (Body)"/>
                        </a:rPr>
                        <a:t>other </a:t>
                      </a:r>
                      <a:r>
                        <a:rPr sz="900" b="0">
                          <a:solidFill>
                            <a:srgbClr val="00B0F0"/>
                          </a:solidFill>
                          <a:latin typeface="NeueHaasGroteskText Std (Body)"/>
                        </a:rPr>
                        <a:t>plans </a:t>
                      </a:r>
                      <a:r>
                        <a:rPr sz="900" b="0">
                          <a:solidFill>
                            <a:srgbClr val="00B0F0"/>
                          </a:solidFill>
                          <a:latin typeface="NeueHaasGroteskText Std (Body)"/>
                        </a:rPr>
                        <a:t>and </a:t>
                      </a:r>
                      <a:r>
                        <a:rPr sz="900" b="0">
                          <a:solidFill>
                            <a:srgbClr val="00B0F0"/>
                          </a:solidFill>
                          <a:latin typeface="NeueHaasGroteskText Std (Body)"/>
                        </a:rPr>
                        <a:t>25% </a:t>
                      </a:r>
                      <a:r>
                        <a:rPr sz="900" b="0">
                          <a:solidFill>
                            <a:srgbClr val="00B0F0"/>
                          </a:solidFill>
                          <a:latin typeface="NeueHaasGroteskText Std (Body)"/>
                        </a:rPr>
                        <a:t>off </a:t>
                      </a:r>
                      <a:r>
                        <a:rPr sz="900" b="0">
                          <a:solidFill>
                            <a:srgbClr val="00B0F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1">
                          <a:solidFill>
                            <a:srgbClr val="000000"/>
                          </a:solidFill>
                          <a:latin typeface="NeueHaasGroteskText Std (Body)"/>
                        </a:rPr>
                        <a:t>$40/mo.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B0F0"/>
                          </a:solidFill>
                          <a:latin typeface="NeueHaasGroteskText Std (Body)"/>
                        </a:rPr>
                        <a:t>Special </a:t>
                      </a:r>
                      <a:r>
                        <a:rPr sz="900" b="0">
                          <a:solidFill>
                            <a:srgbClr val="00B0F0"/>
                          </a:solidFill>
                          <a:latin typeface="NeueHaasGroteskText Std (Body)"/>
                        </a:rPr>
                        <a:t>offer </a:t>
                      </a:r>
                      <a:r>
                        <a:rPr sz="900" b="0">
                          <a:solidFill>
                            <a:srgbClr val="00B0F0"/>
                          </a:solidFill>
                          <a:latin typeface="NeueHaasGroteskText Std (Body)"/>
                        </a:rPr>
                        <a:t>for </a:t>
                      </a:r>
                      <a:r>
                        <a:rPr sz="900" b="0">
                          <a:solidFill>
                            <a:srgbClr val="00B0F0"/>
                          </a:solidFill>
                          <a:latin typeface="NeueHaasGroteskText Std (Body)"/>
                        </a:rPr>
                        <a:t>Military: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with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$38.00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$33.00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$31.25</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$28.00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$35.42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588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5720">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5720">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$17.92</a:t>
                      </a:r>
                    </a:p>
                  </a:txBody>
                  <a:tcPr marB="0" marT="0">
                    <a:solidFill>
                      <a:srgbClr val="EDC2D9"/>
                    </a:solidFill>
                  </a:tcPr>
                </a:tc>
                <a:tc>
                  <a:txBody>
                    <a:bodyPr/>
                    <a:lstStyle/>
                    <a:p>
                      <a:pPr algn="ctr"/>
                      <a:r>
                        <a:rPr b="1" sz="1100">
                          <a:solidFill>
                            <a:srgbClr val="6D6E71"/>
                          </a:solidFill>
                          <a:latin typeface="Ariel"/>
                        </a:rPr>
                        <a:t>$429.99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latin typeface="Ariel"/>
                        </a:rPr>
                        <a:t>$840.00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05/11/2018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c>
                  <a:txBody>
                    <a:bodyPr anchor="ctr"/>
                    <a:lstStyle/>
                    <a:p>
                      <a:pPr algn="ctr"/>
                      <a:r>
                        <a:rPr sz="1100">
                          <a:solidFill>
                            <a:srgbClr val="000000"/>
                          </a:solidFill>
                          <a:latin typeface="NeueHaasGroteskText Std (Body)"/>
                        </a:rPr>
                        <a:t>5/14</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4800600"/>
                <a:gridCol w="1920240"/>
              </a:tblGrid>
              <a:tr h="388620">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143000" y="1312164"/>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9359666" y="1517904"/>
            <a:ext cx="5570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(5/03-5/07)</a:t>
            </a:r>
          </a:p>
        </p:txBody>
      </p:sp>
      <p:sp>
        <p:nvSpPr>
          <p:cNvPr id="9" name="Rounded Rectangle 8"/>
          <p:cNvSpPr/>
          <p:nvPr/>
        </p:nvSpPr>
        <p:spPr>
          <a:xfrm>
            <a:off x="9359666" y="1723644"/>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Get select iPhones and get iPhone 8 ( 64GB) free (5/03-...)</a:t>
            </a:r>
          </a:p>
        </p:txBody>
      </p:sp>
      <p:sp>
        <p:nvSpPr>
          <p:cNvPr id="10" name="Rounded Rectangle 9"/>
          <p:cNvSpPr/>
          <p:nvPr/>
        </p:nvSpPr>
        <p:spPr>
          <a:xfrm>
            <a:off x="9916728" y="1929384"/>
            <a:ext cx="181045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including the LG V30 and get one free (5/07-...)</a:t>
            </a:r>
          </a:p>
        </p:txBody>
      </p:sp>
      <p:sp>
        <p:nvSpPr>
          <p:cNvPr id="11" name="Rounded Rectangle 10"/>
          <p:cNvSpPr/>
          <p:nvPr/>
        </p:nvSpPr>
        <p:spPr>
          <a:xfrm>
            <a:off x="1143000" y="2563977"/>
            <a:ext cx="13926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70C0"/>
                </a:solidFill>
                <a:latin typeface="NeueHaasGroteskText Std (Body)"/>
              </a:rPr>
              <a:t>BOGOF SS Galaxy S8, S8+, S8 Active (12/18-3/15)</a:t>
            </a:r>
          </a:p>
        </p:txBody>
      </p:sp>
      <p:sp>
        <p:nvSpPr>
          <p:cNvPr id="12" name="Rounded Rectangle 11"/>
          <p:cNvSpPr/>
          <p:nvPr/>
        </p:nvSpPr>
        <p:spPr>
          <a:xfrm>
            <a:off x="1143000" y="276971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3" name="Rounded Rectangle 12"/>
          <p:cNvSpPr/>
          <p:nvPr/>
        </p:nvSpPr>
        <p:spPr>
          <a:xfrm>
            <a:off x="1143000" y="297545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4" name="Rounded Rectangle 13"/>
          <p:cNvSpPr/>
          <p:nvPr/>
        </p:nvSpPr>
        <p:spPr>
          <a:xfrm>
            <a:off x="1143000" y="318119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5" name="Rounded Rectangle 14"/>
          <p:cNvSpPr/>
          <p:nvPr/>
        </p:nvSpPr>
        <p:spPr>
          <a:xfrm>
            <a:off x="1143000" y="3815791"/>
            <a:ext cx="6545479"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6" name="Rounded Rectangle 15"/>
          <p:cNvSpPr/>
          <p:nvPr/>
        </p:nvSpPr>
        <p:spPr>
          <a:xfrm>
            <a:off x="4624638"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7" name="Rounded Rectangle 16"/>
          <p:cNvSpPr/>
          <p:nvPr/>
        </p:nvSpPr>
        <p:spPr>
          <a:xfrm>
            <a:off x="1143000" y="4227271"/>
            <a:ext cx="73810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9" name="Rounded Rectangle 18"/>
          <p:cNvSpPr/>
          <p:nvPr/>
        </p:nvSpPr>
        <p:spPr>
          <a:xfrm>
            <a:off x="7688479" y="4433011"/>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0473790" y="4638751"/>
            <a:ext cx="1253389"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7030A0"/>
                </a:solidFill>
                <a:latin typeface="NeueHaasGroteskText Std (Body)"/>
              </a:rPr>
              <a:t>BOGOF iPhone X, iPhone 8/8+, iPhone 7/7+ (5/11-...)</a:t>
            </a:r>
          </a:p>
        </p:txBody>
      </p:sp>
      <p:sp>
        <p:nvSpPr>
          <p:cNvPr id="21" name="Rounded Rectangle 20"/>
          <p:cNvSpPr/>
          <p:nvPr/>
        </p:nvSpPr>
        <p:spPr>
          <a:xfrm>
            <a:off x="1143000" y="506760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2" name="Rounded Rectangle 21"/>
          <p:cNvSpPr/>
          <p:nvPr/>
        </p:nvSpPr>
        <p:spPr>
          <a:xfrm>
            <a:off x="1143000" y="5314492"/>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3" name="Rounded Rectangle 22"/>
          <p:cNvSpPr/>
          <p:nvPr/>
        </p:nvSpPr>
        <p:spPr>
          <a:xfrm>
            <a:off x="2674920"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4" name="Rounded Rectangle 23"/>
          <p:cNvSpPr/>
          <p:nvPr/>
        </p:nvSpPr>
        <p:spPr>
          <a:xfrm>
            <a:off x="5460231"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5" name="Rounded Rectangle 24"/>
          <p:cNvSpPr/>
          <p:nvPr/>
        </p:nvSpPr>
        <p:spPr>
          <a:xfrm>
            <a:off x="6713621" y="6055156"/>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6" name="Rectangle 25"/>
          <p:cNvSpPr/>
          <p:nvPr/>
        </p:nvSpPr>
        <p:spPr>
          <a:xfrm>
            <a:off x="10469158"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Down Arrow Callout 26"/>
          <p:cNvSpPr/>
          <p:nvPr/>
        </p:nvSpPr>
        <p:spPr>
          <a:xfrm>
            <a:off x="10130830"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05/11</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iPhone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(64GB)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$1149.99 </a:t>
                      </a:r>
                      <a:r>
                        <a:rPr sz="900" b="0">
                          <a:solidFill>
                            <a:srgbClr val="00B0F0"/>
                          </a:solidFill>
                          <a:latin typeface="NeueHaasGroteskText Std (Body)"/>
                        </a:rPr>
                        <a:t>per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$699.99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(05/03/18)
</a:t>
                      </a:r>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$960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per </a:t>
                      </a:r>
                      <a:r>
                        <a:rPr sz="900" b="0">
                          <a:solidFill>
                            <a:srgbClr val="00B0F0"/>
                          </a:solidFill>
                          <a:latin typeface="NeueHaasGroteskText Std (Body)"/>
                        </a:rPr>
                        <a:t>device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$840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(05/03/18)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FF0000"/>
                          </a:solidFill>
                          <a:latin typeface="NeueHaasGroteskText Std (Body)"/>
                        </a:rPr>
                        <a:t>BOGOF </a:t>
                      </a:r>
                      <a:r>
                        <a:rPr sz="900" b="0">
                          <a:solidFill>
                            <a:srgbClr val="FF0000"/>
                          </a:solidFill>
                          <a:latin typeface="NeueHaasGroteskText Std (Body)"/>
                        </a:rPr>
                        <a:t>Buy </a:t>
                      </a:r>
                      <a:r>
                        <a:rPr sz="900" b="0">
                          <a:solidFill>
                            <a:srgbClr val="FF0000"/>
                          </a:solidFill>
                          <a:latin typeface="NeueHaasGroteskText Std (Body)"/>
                        </a:rPr>
                        <a:t>an </a:t>
                      </a:r>
                      <a:r>
                        <a:rPr sz="900" b="0">
                          <a:solidFill>
                            <a:srgbClr val="FF0000"/>
                          </a:solidFill>
                          <a:latin typeface="NeueHaasGroteskText Std (Body)"/>
                        </a:rPr>
                        <a:t>iPhone </a:t>
                      </a:r>
                      <a:r>
                        <a:rPr sz="900" b="0">
                          <a:solidFill>
                            <a:srgbClr val="FF0000"/>
                          </a:solidFill>
                          <a:latin typeface="NeueHaasGroteskText Std (Body)"/>
                        </a:rPr>
                        <a:t>X,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Plus, </a:t>
                      </a:r>
                      <a:r>
                        <a:rPr sz="900" b="0">
                          <a:solidFill>
                            <a:srgbClr val="FF0000"/>
                          </a:solidFill>
                          <a:latin typeface="NeueHaasGroteskText Std (Body)"/>
                        </a:rPr>
                        <a:t>iPhone </a:t>
                      </a:r>
                      <a:r>
                        <a:rPr sz="900" b="0">
                          <a:solidFill>
                            <a:srgbClr val="FF0000"/>
                          </a:solidFill>
                          <a:latin typeface="NeueHaasGroteskText Std (Body)"/>
                        </a:rPr>
                        <a:t>7 </a:t>
                      </a:r>
                      <a:r>
                        <a:rPr sz="900" b="0">
                          <a:solidFill>
                            <a:srgbClr val="FF0000"/>
                          </a:solidFill>
                          <a:latin typeface="NeueHaasGroteskText Std (Body)"/>
                        </a:rPr>
                        <a:t>or </a:t>
                      </a:r>
                      <a:r>
                        <a:rPr sz="900" b="0">
                          <a:solidFill>
                            <a:srgbClr val="FF0000"/>
                          </a:solidFill>
                          <a:latin typeface="NeueHaasGroteskText Std (Body)"/>
                        </a:rPr>
                        <a:t>iPhone </a:t>
                      </a:r>
                      <a:r>
                        <a:rPr sz="900" b="0">
                          <a:solidFill>
                            <a:srgbClr val="FF0000"/>
                          </a:solidFill>
                          <a:latin typeface="NeueHaasGroteskText Std (Body)"/>
                        </a:rPr>
                        <a:t>7 </a:t>
                      </a:r>
                      <a:r>
                        <a:rPr sz="900" b="0">
                          <a:solidFill>
                            <a:srgbClr val="FF0000"/>
                          </a:solidFill>
                          <a:latin typeface="NeueHaasGroteskText Std (Body)"/>
                        </a:rPr>
                        <a:t>Plus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an </a:t>
                      </a:r>
                      <a:r>
                        <a:rPr sz="900" b="0">
                          <a:solidFill>
                            <a:srgbClr val="FF0000"/>
                          </a:solidFill>
                          <a:latin typeface="NeueHaasGroteskText Std (Body)"/>
                        </a:rPr>
                        <a:t>iPhone </a:t>
                      </a:r>
                      <a:r>
                        <a:rPr sz="900" b="0">
                          <a:solidFill>
                            <a:srgbClr val="FF0000"/>
                          </a:solidFill>
                          <a:latin typeface="NeueHaasGroteskText Std (Body)"/>
                        </a:rPr>
                        <a:t>8 </a:t>
                      </a:r>
                      <a:r>
                        <a:rPr sz="900" b="1">
                          <a:solidFill>
                            <a:srgbClr val="FF0000"/>
                          </a:solidFill>
                          <a:latin typeface="NeueHaasGroteskText Std (Body)"/>
                        </a:rPr>
                        <a:t>free </a:t>
                      </a:r>
                      <a:r>
                        <a:rPr sz="900" b="0">
                          <a:solidFill>
                            <a:srgbClr val="FF0000"/>
                          </a:solidFill>
                          <a:latin typeface="NeueHaasGroteskText Std (Body)"/>
                        </a:rPr>
                        <a:t>or </a:t>
                      </a:r>
                      <a:r>
                        <a:rPr sz="900" b="0">
                          <a:solidFill>
                            <a:srgbClr val="FF0000"/>
                          </a:solidFill>
                          <a:latin typeface="NeueHaasGroteskText Std (Body)"/>
                        </a:rPr>
                        <a:t>phone </a:t>
                      </a:r>
                      <a:r>
                        <a:rPr sz="900" b="0">
                          <a:solidFill>
                            <a:srgbClr val="FF0000"/>
                          </a:solidFill>
                          <a:latin typeface="NeueHaasGroteskText Std (Body)"/>
                        </a:rPr>
                        <a:t>of </a:t>
                      </a:r>
                      <a:r>
                        <a:rPr sz="900" b="0">
                          <a:solidFill>
                            <a:srgbClr val="FF0000"/>
                          </a:solidFill>
                          <a:latin typeface="NeueHaasGroteskText Std (Body)"/>
                        </a:rPr>
                        <a:t>equal </a:t>
                      </a:r>
                      <a:r>
                        <a:rPr sz="900" b="0">
                          <a:solidFill>
                            <a:srgbClr val="FF0000"/>
                          </a:solidFill>
                          <a:latin typeface="NeueHaasGroteskText Std (Body)"/>
                        </a:rPr>
                        <a:t>or </a:t>
                      </a:r>
                      <a:r>
                        <a:rPr sz="900" b="0">
                          <a:solidFill>
                            <a:srgbClr val="FF0000"/>
                          </a:solidFill>
                          <a:latin typeface="NeueHaasGroteskText Std (Body)"/>
                        </a:rPr>
                        <a:t>lesser </a:t>
                      </a:r>
                      <a:r>
                        <a:rPr sz="900" b="0">
                          <a:solidFill>
                            <a:srgbClr val="FF0000"/>
                          </a:solidFill>
                          <a:latin typeface="NeueHaasGroteskText Std (Body)"/>
                        </a:rPr>
                        <a:t>value </a:t>
                      </a:r>
                      <a:r>
                        <a:rPr sz="900" b="0">
                          <a:solidFill>
                            <a:srgbClr val="FF0000"/>
                          </a:solidFill>
                          <a:latin typeface="NeueHaasGroteskText Std (Body)"/>
                        </a:rPr>
                        <a:t>after </a:t>
                      </a:r>
                      <a:r>
                        <a:rPr sz="900" b="1">
                          <a:solidFill>
                            <a:srgbClr val="FF0000"/>
                          </a:solidFill>
                          <a:latin typeface="NeueHaasGroteskText Std (Body)"/>
                        </a:rPr>
                        <a:t>$700 </a:t>
                      </a:r>
                      <a:r>
                        <a:rPr sz="900" b="0">
                          <a:solidFill>
                            <a:srgbClr val="FF0000"/>
                          </a:solidFill>
                          <a:latin typeface="NeueHaasGroteskText Std (Body)"/>
                        </a:rPr>
                        <a:t>rebate </a:t>
                      </a:r>
                      <a:r>
                        <a:rPr sz="900" b="0">
                          <a:solidFill>
                            <a:srgbClr val="FF0000"/>
                          </a:solidFill>
                          <a:latin typeface="NeueHaasGroteskText Std (Body)"/>
                        </a:rPr>
                        <a:t>and </a:t>
                      </a:r>
                      <a:r>
                        <a:rPr sz="900" b="0">
                          <a:solidFill>
                            <a:srgbClr val="FF0000"/>
                          </a:solidFill>
                          <a:latin typeface="NeueHaasGroteskText Std (Body)"/>
                        </a:rPr>
                        <a:t>qualifying </a:t>
                      </a:r>
                      <a:r>
                        <a:rPr sz="900" b="0">
                          <a:solidFill>
                            <a:srgbClr val="FF0000"/>
                          </a:solidFill>
                          <a:latin typeface="NeueHaasGroteskText Std (Body)"/>
                        </a:rPr>
                        <a:t>trade-in </a:t>
                      </a:r>
                      <a:r>
                        <a:rPr sz="900" b="0">
                          <a:solidFill>
                            <a:srgbClr val="FF0000"/>
                          </a:solidFill>
                          <a:latin typeface="NeueHaasGroteskText Std (Body)"/>
                        </a:rPr>
                        <a:t>(SIM </a:t>
                      </a:r>
                      <a:r>
                        <a:rPr sz="900" b="0">
                          <a:solidFill>
                            <a:srgbClr val="FF0000"/>
                          </a:solidFill>
                          <a:latin typeface="NeueHaasGroteskText Std (Body)"/>
                        </a:rPr>
                        <a:t>starter </a:t>
                      </a:r>
                      <a:r>
                        <a:rPr sz="900" b="0">
                          <a:solidFill>
                            <a:srgbClr val="FF0000"/>
                          </a:solidFill>
                          <a:latin typeface="NeueHaasGroteskText Std (Body)"/>
                        </a:rPr>
                        <a:t>kit, </a:t>
                      </a:r>
                      <a:r>
                        <a:rPr sz="900" b="0">
                          <a:solidFill>
                            <a:srgbClr val="FF0000"/>
                          </a:solidFill>
                          <a:latin typeface="NeueHaasGroteskText Std (Body)"/>
                        </a:rPr>
                        <a:t>qualifying </a:t>
                      </a:r>
                      <a:r>
                        <a:rPr sz="900" b="0">
                          <a:solidFill>
                            <a:srgbClr val="FF0000"/>
                          </a:solidFill>
                          <a:latin typeface="NeueHaasGroteskText Std (Body)"/>
                        </a:rPr>
                        <a:t>credit,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qualifying </a:t>
                      </a:r>
                      <a:r>
                        <a:rPr sz="900" b="0">
                          <a:solidFill>
                            <a:srgbClr val="FF0000"/>
                          </a:solidFill>
                          <a:latin typeface="NeueHaasGroteskText Std (Body)"/>
                        </a:rPr>
                        <a:t>service, </a:t>
                      </a:r>
                      <a:r>
                        <a:rPr sz="900" b="0">
                          <a:solidFill>
                            <a:srgbClr val="FF0000"/>
                          </a:solidFill>
                          <a:latin typeface="NeueHaasGroteskText Std (Body)"/>
                        </a:rPr>
                        <a:t>qualifying </a:t>
                      </a:r>
                      <a:r>
                        <a:rPr sz="900" b="0">
                          <a:solidFill>
                            <a:srgbClr val="FF0000"/>
                          </a:solidFill>
                          <a:latin typeface="NeueHaasGroteskText Std (Body)"/>
                        </a:rPr>
                        <a:t>device </a:t>
                      </a:r>
                      <a:r>
                        <a:rPr sz="900" b="0">
                          <a:solidFill>
                            <a:srgbClr val="FF0000"/>
                          </a:solidFill>
                          <a:latin typeface="NeueHaasGroteskText Std (Body)"/>
                        </a:rPr>
                        <a:t>purchase, </a:t>
                      </a:r>
                      <a:r>
                        <a:rPr sz="900" b="0">
                          <a:solidFill>
                            <a:srgbClr val="FF0000"/>
                          </a:solidFill>
                          <a:latin typeface="NeueHaasGroteskText Std (Body)"/>
                        </a:rPr>
                        <a:t>and </a:t>
                      </a:r>
                      <a:r>
                        <a:rPr sz="900" b="0">
                          <a:solidFill>
                            <a:srgbClr val="FF0000"/>
                          </a:solidFill>
                          <a:latin typeface="NeueHaasGroteskText Std (Body)"/>
                        </a:rPr>
                        <a:t>finance </a:t>
                      </a:r>
                      <a:r>
                        <a:rPr sz="900" b="0">
                          <a:solidFill>
                            <a:srgbClr val="FF0000"/>
                          </a:solidFill>
                          <a:latin typeface="NeueHaasGroteskText Std (Body)"/>
                        </a:rPr>
                        <a:t>agreements </a:t>
                      </a:r>
                      <a:r>
                        <a:rPr sz="900" b="0">
                          <a:solidFill>
                            <a:srgbClr val="FF0000"/>
                          </a:solidFill>
                          <a:latin typeface="NeueHaasGroteskText Std (Body)"/>
                        </a:rPr>
                        <a:t>for </a:t>
                      </a:r>
                      <a:r>
                        <a:rPr sz="900" b="0">
                          <a:solidFill>
                            <a:srgbClr val="FF0000"/>
                          </a:solidFill>
                          <a:latin typeface="NeueHaasGroteskText Std (Body)"/>
                        </a:rPr>
                        <a:t>both </a:t>
                      </a:r>
                      <a:r>
                        <a:rPr sz="900" b="0">
                          <a:solidFill>
                            <a:srgbClr val="FF0000"/>
                          </a:solidFill>
                          <a:latin typeface="NeueHaasGroteskText Std (Body)"/>
                        </a:rPr>
                        <a:t>devices </a:t>
                      </a:r>
                      <a:r>
                        <a:rPr sz="900" b="0">
                          <a:solidFill>
                            <a:srgbClr val="FF0000"/>
                          </a:solidFill>
                          <a:latin typeface="NeueHaasGroteskText Std (Body)"/>
                        </a:rPr>
                        <a:t>required) (05/11/18)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for </a:t>
                      </a:r>
                      <a:r>
                        <a:rPr sz="900" b="1">
                          <a:solidFill>
                            <a:srgbClr val="00B0F0"/>
                          </a:solidFill>
                          <a:latin typeface="NeueHaasGroteskText Std (Body)"/>
                        </a:rPr>
                        <a:t>$10.00/mo.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$109.99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(04/06/18)
</a:t>
                      </a:r>
                      <a:r>
                        <a:rPr sz="900" b="0">
                          <a:solidFill>
                            <a:srgbClr val="000000"/>
                          </a:solidFill>
                          <a:latin typeface="NeueHaasGroteskText Std (Body)"/>
                        </a:rPr>
                        <a:t>Save </a:t>
                      </a:r>
                      <a:r>
                        <a:rPr sz="900" b="0">
                          <a:solidFill>
                            <a:srgbClr val="000000"/>
                          </a:solidFill>
                          <a:latin typeface="NeueHaasGroteskText Std (Body)"/>
                        </a:rPr>
                        <a:t>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one </a:t>
                      </a:r>
                      <a:r>
                        <a:rPr sz="900" b="0">
                          <a:solidFill>
                            <a:srgbClr val="000000"/>
                          </a:solidFill>
                          <a:latin typeface="NeueHaasGroteskText Std (Body)"/>
                        </a:rPr>
                        <a:t>free, </a:t>
                      </a:r>
                      <a:r>
                        <a:rPr sz="900" b="0">
                          <a:solidFill>
                            <a:srgbClr val="000000"/>
                          </a:solidFill>
                          <a:latin typeface="NeueHaasGroteskText Std (Body)"/>
                        </a:rPr>
                        <a:t>plus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and </a:t>
                      </a:r>
                      <a:r>
                        <a:rPr sz="900" b="0">
                          <a:solidFill>
                            <a:srgbClr val="000000"/>
                          </a:solidFill>
                          <a:latin typeface="NeueHaasGroteskText Std (Body)"/>
                        </a:rPr>
                        <a:t>Chromecast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$949.99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$100 </a:t>
                      </a:r>
                      <a:r>
                        <a:rPr sz="900" b="0">
                          <a:solidFill>
                            <a:srgbClr val="000000"/>
                          </a:solidFill>
                          <a:latin typeface="NeueHaasGroteskText Std (Body)"/>
                        </a:rPr>
                        <a:t>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and </a:t>
                      </a:r>
                      <a:r>
                        <a:rPr sz="900" b="1">
                          <a:solidFill>
                            <a:srgbClr val="000000"/>
                          </a:solidFill>
                          <a:latin typeface="NeueHaasGroteskText Std (Body)"/>
                        </a:rPr>
                        <a:t>$649.99 </a:t>
                      </a:r>
                      <a:r>
                        <a:rPr sz="900" b="0">
                          <a:solidFill>
                            <a:srgbClr val="000000"/>
                          </a:solidFill>
                          <a:latin typeface="NeueHaasGroteskText Std (Body)"/>
                        </a:rPr>
                        <a:t>bogo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(05/05/18)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32GB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on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service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ends </a:t>
                      </a:r>
                      <a:r>
                        <a:rPr sz="900" b="0">
                          <a:solidFill>
                            <a:srgbClr val="00B0F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t>
                      </a:r>
                      <a:r>
                        <a:rPr sz="900" b="0">
                          <a:solidFill>
                            <a:srgbClr val="00B0F0"/>
                          </a:solidFill>
                          <a:latin typeface="NeueHaasGroteskText Std (Body)"/>
                        </a:rPr>
                        <a:t>an </a:t>
                      </a:r>
                      <a:r>
                        <a:rPr sz="900" b="0">
                          <a:solidFill>
                            <a:srgbClr val="00B0F0"/>
                          </a:solidFill>
                          <a:latin typeface="NeueHaasGroteskText Std (Body)"/>
                        </a:rPr>
                        <a:t>Apple </a:t>
                      </a:r>
                      <a:r>
                        <a:rPr sz="900" b="0">
                          <a:solidFill>
                            <a:srgbClr val="00B0F0"/>
                          </a:solidFill>
                          <a:latin typeface="NeueHaasGroteskText Std (Body)"/>
                        </a:rPr>
                        <a:t>Watch </a:t>
                      </a:r>
                      <a:r>
                        <a:rPr sz="900" b="0">
                          <a:solidFill>
                            <a:srgbClr val="00B0F0"/>
                          </a:solidFill>
                          <a:latin typeface="NeueHaasGroteskText Std (Body)"/>
                        </a:rPr>
                        <a:t>or </a:t>
                      </a:r>
                      <a:r>
                        <a:rPr sz="900" b="0">
                          <a:solidFill>
                            <a:srgbClr val="00B0F0"/>
                          </a:solidFill>
                          <a:latin typeface="NeueHaasGroteskText Std (Body)"/>
                        </a:rPr>
                        <a:t>iPad </a:t>
                      </a:r>
                      <a:r>
                        <a:rPr sz="900" b="0">
                          <a:solidFill>
                            <a:srgbClr val="00B0F0"/>
                          </a:solidFill>
                          <a:latin typeface="NeueHaasGroteskText Std (Body)"/>
                        </a:rPr>
                        <a:t>via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buy </a:t>
                      </a:r>
                      <a:r>
                        <a:rPr sz="900" b="0">
                          <a:solidFill>
                            <a:srgbClr val="00B0F0"/>
                          </a:solidFill>
                          <a:latin typeface="NeueHaasGroteskText Std (Body)"/>
                        </a:rPr>
                        <a:t>any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service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(05/04/18)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