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00B0F0"/>
                          </a:solidFill>
                          <a:latin typeface="NeueHaasGroteskText Std (Body)"/>
                        </a:rPr>
                        <a:t>T-Mobile </a:t>
                      </a:r>
                      <a:r>
                        <a:rPr sz="900" b="0">
                          <a:solidFill>
                            <a:srgbClr val="00B0F0"/>
                          </a:solidFill>
                          <a:latin typeface="NeueHaasGroteskText Std (Body)"/>
                        </a:rPr>
                        <a:t>Tuesdays: </a:t>
                      </a:r>
                      <a:r>
                        <a:rPr sz="900" b="0">
                          <a:solidFill>
                            <a:srgbClr val="00B0F0"/>
                          </a:solidFill>
                          <a:latin typeface="NeueHaasGroteskText Std (Body)"/>
                        </a:rPr>
                        <a:t>T-Mobile </a:t>
                      </a:r>
                      <a:r>
                        <a:rPr sz="900" b="0">
                          <a:solidFill>
                            <a:srgbClr val="00B0F0"/>
                          </a:solidFill>
                          <a:latin typeface="NeueHaasGroteskText Std (Body)"/>
                        </a:rPr>
                        <a:t>is </a:t>
                      </a:r>
                      <a:r>
                        <a:rPr sz="900" b="0">
                          <a:solidFill>
                            <a:srgbClr val="00B0F0"/>
                          </a:solidFill>
                          <a:latin typeface="NeueHaasGroteskText Std (Body)"/>
                        </a:rPr>
                        <a:t>partnering </a:t>
                      </a:r>
                      <a:r>
                        <a:rPr sz="900" b="0">
                          <a:solidFill>
                            <a:srgbClr val="00B0F0"/>
                          </a:solidFill>
                          <a:latin typeface="NeueHaasGroteskText Std (Body)"/>
                        </a:rPr>
                        <a:t>with </a:t>
                      </a:r>
                      <a:r>
                        <a:rPr sz="900" b="0">
                          <a:solidFill>
                            <a:srgbClr val="00B0F0"/>
                          </a:solidFill>
                          <a:latin typeface="NeueHaasGroteskText Std (Body)"/>
                        </a:rPr>
                        <a:t>Atom </a:t>
                      </a:r>
                      <a:r>
                        <a:rPr sz="900" b="0">
                          <a:solidFill>
                            <a:srgbClr val="00B0F0"/>
                          </a:solidFill>
                          <a:latin typeface="NeueHaasGroteskText Std (Body)"/>
                        </a:rPr>
                        <a:t>Tickets </a:t>
                      </a:r>
                      <a:r>
                        <a:rPr sz="900" b="0">
                          <a:solidFill>
                            <a:srgbClr val="00B0F0"/>
                          </a:solidFill>
                          <a:latin typeface="NeueHaasGroteskText Std (Body)"/>
                        </a:rPr>
                        <a:t>to </a:t>
                      </a:r>
                      <a:r>
                        <a:rPr sz="900" b="0">
                          <a:solidFill>
                            <a:srgbClr val="00B0F0"/>
                          </a:solidFill>
                          <a:latin typeface="NeueHaasGroteskText Std (Body)"/>
                        </a:rPr>
                        <a:t>give </a:t>
                      </a:r>
                      <a:r>
                        <a:rPr sz="900" b="0">
                          <a:solidFill>
                            <a:srgbClr val="00B0F0"/>
                          </a:solidFill>
                          <a:latin typeface="NeueHaasGroteskText Std (Body)"/>
                        </a:rPr>
                        <a:t>customers </a:t>
                      </a:r>
                      <a:r>
                        <a:rPr sz="900" b="0">
                          <a:solidFill>
                            <a:srgbClr val="00B0F0"/>
                          </a:solidFill>
                          <a:latin typeface="NeueHaasGroteskText Std (Body)"/>
                        </a:rPr>
                        <a:t>Deadpool </a:t>
                      </a:r>
                      <a:r>
                        <a:rPr sz="900" b="0">
                          <a:solidFill>
                            <a:srgbClr val="00B0F0"/>
                          </a:solidFill>
                          <a:latin typeface="NeueHaasGroteskText Std (Body)"/>
                        </a:rPr>
                        <a:t>2 </a:t>
                      </a:r>
                      <a:r>
                        <a:rPr sz="900" b="0">
                          <a:solidFill>
                            <a:srgbClr val="00B0F0"/>
                          </a:solidFill>
                          <a:latin typeface="NeueHaasGroteskText Std (Body)"/>
                        </a:rPr>
                        <a:t>tickets </a:t>
                      </a:r>
                      <a:r>
                        <a:rPr sz="900" b="0">
                          <a:solidFill>
                            <a:srgbClr val="00B0F0"/>
                          </a:solidFill>
                          <a:latin typeface="NeueHaasGroteskText Std (Body)"/>
                        </a:rPr>
                        <a:t>for </a:t>
                      </a:r>
                      <a:r>
                        <a:rPr sz="900" b="0">
                          <a:solidFill>
                            <a:srgbClr val="00B0F0"/>
                          </a:solidFill>
                          <a:latin typeface="NeueHaasGroteskText Std (Body)"/>
                        </a:rPr>
                        <a:t>just </a:t>
                      </a:r>
                      <a:r>
                        <a:rPr sz="900" b="0">
                          <a:solidFill>
                            <a:srgbClr val="00B0F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r>
                        <a:rPr sz="900" b="0">
                          <a:solidFill>
                            <a:srgbClr val="FF0000"/>
                          </a:solidFill>
                          <a:latin typeface="NeueHaasGroteskText Std (Body)"/>
                        </a:rPr>
                        <a:t>Bring </a:t>
                      </a:r>
                      <a:r>
                        <a:rPr sz="900" b="0">
                          <a:solidFill>
                            <a:srgbClr val="FF0000"/>
                          </a:solidFill>
                          <a:latin typeface="NeueHaasGroteskText Std (Body)"/>
                        </a:rPr>
                        <a:t>your </a:t>
                      </a:r>
                      <a:r>
                        <a:rPr sz="900" b="0">
                          <a:solidFill>
                            <a:srgbClr val="FF0000"/>
                          </a:solidFill>
                          <a:latin typeface="NeueHaasGroteskText Std (Body)"/>
                        </a:rPr>
                        <a:t>own </a:t>
                      </a:r>
                      <a:r>
                        <a:rPr sz="900" b="0">
                          <a:solidFill>
                            <a:srgbClr val="FF0000"/>
                          </a:solidFill>
                          <a:latin typeface="NeueHaasGroteskText Std (Body)"/>
                        </a:rPr>
                        <a:t>phone </a:t>
                      </a:r>
                      <a:r>
                        <a:rPr sz="900" b="0">
                          <a:solidFill>
                            <a:srgbClr val="FF0000"/>
                          </a:solidFill>
                          <a:latin typeface="NeueHaasGroteskText Std (Body)"/>
                        </a:rPr>
                        <a:t>and </a:t>
                      </a:r>
                      <a:r>
                        <a:rPr sz="900" b="0">
                          <a:solidFill>
                            <a:srgbClr val="FF0000"/>
                          </a:solidFill>
                          <a:latin typeface="NeueHaasGroteskText Std (Body)"/>
                        </a:rPr>
                        <a:t>get </a:t>
                      </a:r>
                      <a:r>
                        <a:rPr sz="900" b="1">
                          <a:solidFill>
                            <a:srgbClr val="FF0000"/>
                          </a:solidFill>
                          <a:latin typeface="NeueHaasGroteskText Std (Body)"/>
                        </a:rPr>
                        <a:t>free </a:t>
                      </a:r>
                      <a:r>
                        <a:rPr sz="900" b="0">
                          <a:solidFill>
                            <a:srgbClr val="FF0000"/>
                          </a:solidFill>
                          <a:latin typeface="NeueHaasGroteskText Std (Body)"/>
                        </a:rPr>
                        <a:t>activation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required,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ends </a:t>
                      </a:r>
                      <a:r>
                        <a:rPr sz="900" b="0">
                          <a:solidFill>
                            <a:srgbClr val="FF0000"/>
                          </a:solidFill>
                          <a:latin typeface="NeueHaasGroteskText Std (Body)"/>
                        </a:rPr>
                        <a:t>6/29/18) (05/16/18)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$230.00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$768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$150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ends </a:t>
                      </a:r>
                      <a:r>
                        <a:rPr sz="900" b="0">
                          <a:solidFill>
                            <a:srgbClr val="00B0F0"/>
                          </a:solidFill>
                          <a:latin typeface="NeueHaasGroteskText Std (Body)"/>
                        </a:rPr>
                        <a:t>5/16)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1149.99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$499.99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plus </a:t>
                      </a:r>
                      <a:r>
                        <a:rPr sz="900" b="0">
                          <a:solidFill>
                            <a:srgbClr val="000000"/>
                          </a:solidFill>
                          <a:latin typeface="NeueHaasGroteskText Std (Body)"/>
                        </a:rPr>
                        <a: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1">
                          <a:solidFill>
                            <a:srgbClr val="000000"/>
                          </a:solidFill>
                          <a:latin typeface="NeueHaasGroteskText Std (Body)"/>
                        </a:rPr>
                        <a:t>$474.99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000000"/>
                          </a:solidFill>
                          <a:latin typeface="NeueHaasGroteskText Std (Body)"/>
                        </a:rPr>
                        <a:t>Buy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(no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required,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