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May 18,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0">
                          <a:solidFill>
                            <a:srgbClr val="FF0000"/>
                          </a:solidFill>
                          <a:latin typeface="NeueHaasGroteskText Std (Body)"/>
                        </a:rPr>
                        <a:t> </a:t>
                      </a:r>
                      <a:r>
                        <a:rPr sz="900" b="1">
                          <a:solidFill>
                            <a:srgbClr val="FF0000"/>
                          </a:solidFill>
                          <a:latin typeface="NeueHaasGroteskText Std (Body)"/>
                        </a:rPr>
                        <a:t>$50 </a:t>
                      </a:r>
                      <a:r>
                        <a:rPr sz="900" b="0">
                          <a:solidFill>
                            <a:srgbClr val="FF0000"/>
                          </a:solidFill>
                          <a:latin typeface="NeueHaasGroteskText Std (Body)"/>
                        </a:rPr>
                        <a:t>instant </a:t>
                      </a:r>
                      <a:r>
                        <a:rPr sz="900" b="0">
                          <a:solidFill>
                            <a:srgbClr val="FF0000"/>
                          </a:solidFill>
                          <a:latin typeface="NeueHaasGroteskText Std (Body)"/>
                        </a:rPr>
                        <a:t>savings </a:t>
                      </a:r>
                      <a:r>
                        <a:rPr sz="900" b="0">
                          <a:solidFill>
                            <a:srgbClr val="FF0000"/>
                          </a:solidFill>
                          <a:latin typeface="NeueHaasGroteskText Std (Body)"/>
                        </a:rPr>
                        <a:t>on </a:t>
                      </a:r>
                      <a:r>
                        <a:rPr sz="900" b="0">
                          <a:solidFill>
                            <a:srgbClr val="FF0000"/>
                          </a:solidFill>
                          <a:latin typeface="NeueHaasGroteskText Std (Body)"/>
                        </a:rPr>
                        <a:t>select </a:t>
                      </a:r>
                      <a:r>
                        <a:rPr sz="900" b="0">
                          <a:solidFill>
                            <a:srgbClr val="FF0000"/>
                          </a:solidFill>
                          <a:latin typeface="NeueHaasGroteskText Std (Body)"/>
                        </a:rPr>
                        <a:t>ASUS, </a:t>
                      </a:r>
                      <a:r>
                        <a:rPr sz="900" b="0">
                          <a:solidFill>
                            <a:srgbClr val="FF0000"/>
                          </a:solidFill>
                          <a:latin typeface="NeueHaasGroteskText Std (Body)"/>
                        </a:rPr>
                        <a:t>Ellipsis </a:t>
                      </a:r>
                      <a:r>
                        <a:rPr sz="900" b="0">
                          <a:solidFill>
                            <a:srgbClr val="FF0000"/>
                          </a:solidFill>
                          <a:latin typeface="NeueHaasGroteskText Std (Body)"/>
                        </a:rPr>
                        <a:t>and </a:t>
                      </a:r>
                      <a:r>
                        <a:rPr sz="900" b="0">
                          <a:solidFill>
                            <a:srgbClr val="FF0000"/>
                          </a:solidFill>
                          <a:latin typeface="NeueHaasGroteskText Std (Body)"/>
                        </a:rPr>
                        <a:t>GizmoTab </a:t>
                      </a:r>
                      <a:r>
                        <a:rPr sz="900" b="0">
                          <a:solidFill>
                            <a:srgbClr val="FF0000"/>
                          </a:solidFill>
                          <a:latin typeface="NeueHaasGroteskText Std (Body)"/>
                        </a:rPr>
                        <a:t>tablets </a:t>
                      </a:r>
                      <a:r>
                        <a:rPr sz="900" b="0">
                          <a:solidFill>
                            <a:srgbClr val="FF0000"/>
                          </a:solidFill>
                          <a:latin typeface="NeueHaasGroteskText Std (Body)"/>
                        </a:rPr>
                        <a:t>or </a:t>
                      </a:r>
                      <a:r>
                        <a:rPr sz="900" b="1">
                          <a:solidFill>
                            <a:srgbClr val="FF0000"/>
                          </a:solidFill>
                          <a:latin typeface="NeueHaasGroteskText Std (Body)"/>
                        </a:rPr>
                        <a:t>$150 </a:t>
                      </a:r>
                      <a:r>
                        <a:rPr sz="900" b="0">
                          <a:solidFill>
                            <a:srgbClr val="FF0000"/>
                          </a:solidFill>
                          <a:latin typeface="NeueHaasGroteskText Std (Body)"/>
                        </a:rPr>
                        <a:t>savings </a:t>
                      </a:r>
                      <a:r>
                        <a:rPr sz="900" b="0">
                          <a:solidFill>
                            <a:srgbClr val="FF0000"/>
                          </a:solidFill>
                          <a:latin typeface="NeueHaasGroteskText Std (Body)"/>
                        </a:rPr>
                        <a:t>with </a:t>
                      </a:r>
                      <a:r>
                        <a:rPr sz="900" b="0">
                          <a:solidFill>
                            <a:srgbClr val="FF0000"/>
                          </a:solidFill>
                          <a:latin typeface="NeueHaasGroteskText Std (Body)"/>
                        </a:rPr>
                        <a:t>2 </a:t>
                      </a:r>
                      <a:r>
                        <a:rPr sz="900" b="0">
                          <a:solidFill>
                            <a:srgbClr val="FF0000"/>
                          </a:solidFill>
                          <a:latin typeface="NeueHaasGroteskText Std (Body)"/>
                        </a:rPr>
                        <a:t>yr. </a:t>
                      </a:r>
                      <a:r>
                        <a:rPr sz="900" b="0">
                          <a:solidFill>
                            <a:srgbClr val="FF0000"/>
                          </a:solidFill>
                          <a:latin typeface="NeueHaasGroteskText Std (Body)"/>
                        </a:rPr>
                        <a:t>activation </a:t>
                      </a:r>
                      <a:r>
                        <a:rPr sz="900" b="0">
                          <a:solidFill>
                            <a:srgbClr val="FF0000"/>
                          </a:solidFill>
                          <a:latin typeface="NeueHaasGroteskText Std (Body)"/>
                        </a:rPr>
                        <a:t> (05/01/18)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1">
                          <a:solidFill>
                            <a:srgbClr val="000000"/>
                          </a:solidFill>
                          <a:latin typeface="NeueHaasGroteskText Std (Body)"/>
                        </a:rPr>
                        <a:t>$40/mo.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$25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$50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$75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$100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On </a:t>
                      </a:r>
                      <a:r>
                        <a:rPr sz="900" b="0">
                          <a:solidFill>
                            <a:srgbClr val="000000"/>
                          </a:solidFill>
                          <a:latin typeface="NeueHaasGroteskText Std (Body)"/>
                        </a:rPr>
                        <a:t>Us: </a:t>
                      </a:r>
                      <a:r>
                        <a:rPr sz="900" b="0">
                          <a:solidFill>
                            <a:srgbClr val="000000"/>
                          </a:solidFill>
                          <a:latin typeface="NeueHaasGroteskText Std (Body)"/>
                        </a:rPr>
                        <a:t>Get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for </a:t>
                      </a:r>
                      <a:r>
                        <a:rPr sz="900" b="0">
                          <a:solidFill>
                            <a:srgbClr val="000000"/>
                          </a:solidFill>
                          <a:latin typeface="NeueHaasGroteskText Std (Body)"/>
                        </a:rPr>
                        <a:t>12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have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Enhanced </a:t>
                      </a:r>
                      <a:r>
                        <a:rPr sz="900" b="0">
                          <a:solidFill>
                            <a:srgbClr val="000000"/>
                          </a:solidFill>
                          <a:latin typeface="NeueHaasGroteskText Std (Body)"/>
                        </a:rPr>
                        <a:t>plan </a:t>
                      </a:r>
                      <a:r>
                        <a:rPr sz="900" b="0">
                          <a:solidFill>
                            <a:srgbClr val="000000"/>
                          </a:solidFill>
                          <a:latin typeface="NeueHaasGroteskText Std (Body)"/>
                        </a:rPr>
                        <a:t>(max </a:t>
                      </a:r>
                      <a:r>
                        <a:rPr sz="900" b="1">
                          <a:solidFill>
                            <a:srgbClr val="000000"/>
                          </a:solidFill>
                          <a:latin typeface="NeueHaasGroteskText Std (Body)"/>
                        </a:rPr>
                        <a:t>$35 </a:t>
                      </a:r>
                      <a:r>
                        <a:rPr sz="900" b="0">
                          <a:solidFill>
                            <a:srgbClr val="000000"/>
                          </a:solidFill>
                          <a:latin typeface="NeueHaasGroteskText Std (Body)"/>
                        </a:rPr>
                        <a:t>credit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select </a:t>
                      </a:r>
                      <a:r>
                        <a:rPr sz="900" b="0">
                          <a:solidFill>
                            <a:srgbClr val="000000"/>
                          </a:solidFill>
                          <a:latin typeface="NeueHaasGroteskText Std (Body)"/>
                        </a:rPr>
                        <a:t>zipcodes) (05/03/18)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Military </a:t>
                      </a:r>
                      <a:r>
                        <a:rPr sz="900" b="0">
                          <a:solidFill>
                            <a:srgbClr val="00B0F0"/>
                          </a:solidFill>
                          <a:latin typeface="NeueHaasGroteskText Std (Body)"/>
                        </a:rPr>
                        <a:t>families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family </a:t>
                      </a:r>
                      <a:r>
                        <a:rPr sz="900" b="0">
                          <a:solidFill>
                            <a:srgbClr val="00B0F0"/>
                          </a:solidFill>
                          <a:latin typeface="NeueHaasGroteskText Std (Body)"/>
                        </a:rPr>
                        <a:t>lines </a:t>
                      </a:r>
                      <a:r>
                        <a:rPr sz="900" b="0">
                          <a:solidFill>
                            <a:srgbClr val="00B0F0"/>
                          </a:solidFill>
                          <a:latin typeface="NeueHaasGroteskText Std (Body)"/>
                        </a:rPr>
                        <a:t>(1 </a:t>
                      </a:r>
                      <a:r>
                        <a:rPr sz="900" b="0">
                          <a:solidFill>
                            <a:srgbClr val="00B0F0"/>
                          </a:solidFill>
                          <a:latin typeface="NeueHaasGroteskText Std (Body)"/>
                        </a:rPr>
                        <a:t>line </a:t>
                      </a:r>
                      <a:r>
                        <a:rPr sz="900" b="1">
                          <a:solidFill>
                            <a:srgbClr val="00B0F0"/>
                          </a:solidFill>
                          <a:latin typeface="NeueHaasGroteskText Std (Body)"/>
                        </a:rPr>
                        <a:t>$55, </a:t>
                      </a:r>
                      <a:r>
                        <a:rPr sz="900" b="0">
                          <a:solidFill>
                            <a:srgbClr val="00B0F0"/>
                          </a:solidFill>
                          <a:latin typeface="NeueHaasGroteskText Std (Body)"/>
                        </a:rPr>
                        <a:t>+$25 </a:t>
                      </a:r>
                      <a:r>
                        <a:rPr sz="900" b="0">
                          <a:solidFill>
                            <a:srgbClr val="00B0F0"/>
                          </a:solidFill>
                          <a:latin typeface="NeueHaasGroteskText Std (Body)"/>
                        </a:rPr>
                        <a:t>for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+$10 </a:t>
                      </a:r>
                      <a:r>
                        <a:rPr sz="900" b="0">
                          <a:solidFill>
                            <a:srgbClr val="00B0F0"/>
                          </a:solidFill>
                          <a:latin typeface="NeueHaasGroteskText Std (Body)"/>
                        </a:rPr>
                        <a:t>for </a:t>
                      </a:r>
                      <a:r>
                        <a:rPr sz="900" b="0">
                          <a:solidFill>
                            <a:srgbClr val="00B0F0"/>
                          </a:solidFill>
                          <a:latin typeface="NeueHaasGroteskText Std (Body)"/>
                        </a:rPr>
                        <a:t>the </a:t>
                      </a:r>
                      <a:r>
                        <a:rPr sz="900" b="0">
                          <a:solidFill>
                            <a:srgbClr val="00B0F0"/>
                          </a:solidFill>
                          <a:latin typeface="NeueHaasGroteskText Std (Body)"/>
                        </a:rPr>
                        <a:t>3rd-6th </a:t>
                      </a:r>
                      <a:r>
                        <a:rPr sz="900" b="0">
                          <a:solidFill>
                            <a:srgbClr val="00B0F0"/>
                          </a:solidFill>
                          <a:latin typeface="NeueHaasGroteskText Std (Body)"/>
                        </a:rPr>
                        <a:t>line, </a:t>
                      </a:r>
                      <a:r>
                        <a:rPr sz="900" b="0">
                          <a:solidFill>
                            <a:srgbClr val="00B0F0"/>
                          </a:solidFill>
                          <a:latin typeface="NeueHaasGroteskText Std (Body)"/>
                        </a:rPr>
                        <a:t>starts </a:t>
                      </a:r>
                      <a:r>
                        <a:rPr sz="900" b="0">
                          <a:solidFill>
                            <a:srgbClr val="00B0F0"/>
                          </a:solidFill>
                          <a:latin typeface="NeueHaasGroteskText Std (Body)"/>
                        </a:rPr>
                        <a:t>4/22/18) (04/19/18)
</a:t>
                      </a:r>
                      <a:r>
                        <a:rPr sz="900" b="0">
                          <a:solidFill>
                            <a:srgbClr val="00B0F0"/>
                          </a:solidFill>
                          <a:latin typeface="NeueHaasGroteskText Std (Body)"/>
                        </a:rPr>
                        <a:t>T-Mobile </a:t>
                      </a:r>
                      <a:r>
                        <a:rPr sz="900" b="0">
                          <a:solidFill>
                            <a:srgbClr val="00B0F0"/>
                          </a:solidFill>
                          <a:latin typeface="NeueHaasGroteskText Std (Body)"/>
                        </a:rPr>
                        <a:t>Tuesdays: </a:t>
                      </a:r>
                      <a:r>
                        <a:rPr sz="900" b="0">
                          <a:solidFill>
                            <a:srgbClr val="00B0F0"/>
                          </a:solidFill>
                          <a:latin typeface="NeueHaasGroteskText Std (Body)"/>
                        </a:rPr>
                        <a:t>T-Mobile </a:t>
                      </a:r>
                      <a:r>
                        <a:rPr sz="900" b="0">
                          <a:solidFill>
                            <a:srgbClr val="00B0F0"/>
                          </a:solidFill>
                          <a:latin typeface="NeueHaasGroteskText Std (Body)"/>
                        </a:rPr>
                        <a:t>is </a:t>
                      </a:r>
                      <a:r>
                        <a:rPr sz="900" b="0">
                          <a:solidFill>
                            <a:srgbClr val="00B0F0"/>
                          </a:solidFill>
                          <a:latin typeface="NeueHaasGroteskText Std (Body)"/>
                        </a:rPr>
                        <a:t>partnering </a:t>
                      </a:r>
                      <a:r>
                        <a:rPr sz="900" b="0">
                          <a:solidFill>
                            <a:srgbClr val="00B0F0"/>
                          </a:solidFill>
                          <a:latin typeface="NeueHaasGroteskText Std (Body)"/>
                        </a:rPr>
                        <a:t>with </a:t>
                      </a:r>
                      <a:r>
                        <a:rPr sz="900" b="0">
                          <a:solidFill>
                            <a:srgbClr val="00B0F0"/>
                          </a:solidFill>
                          <a:latin typeface="NeueHaasGroteskText Std (Body)"/>
                        </a:rPr>
                        <a:t>Atom </a:t>
                      </a:r>
                      <a:r>
                        <a:rPr sz="900" b="0">
                          <a:solidFill>
                            <a:srgbClr val="00B0F0"/>
                          </a:solidFill>
                          <a:latin typeface="NeueHaasGroteskText Std (Body)"/>
                        </a:rPr>
                        <a:t>Tickets </a:t>
                      </a:r>
                      <a:r>
                        <a:rPr sz="900" b="0">
                          <a:solidFill>
                            <a:srgbClr val="00B0F0"/>
                          </a:solidFill>
                          <a:latin typeface="NeueHaasGroteskText Std (Body)"/>
                        </a:rPr>
                        <a:t>to </a:t>
                      </a:r>
                      <a:r>
                        <a:rPr sz="900" b="0">
                          <a:solidFill>
                            <a:srgbClr val="00B0F0"/>
                          </a:solidFill>
                          <a:latin typeface="NeueHaasGroteskText Std (Body)"/>
                        </a:rPr>
                        <a:t>give </a:t>
                      </a:r>
                      <a:r>
                        <a:rPr sz="900" b="0">
                          <a:solidFill>
                            <a:srgbClr val="00B0F0"/>
                          </a:solidFill>
                          <a:latin typeface="NeueHaasGroteskText Std (Body)"/>
                        </a:rPr>
                        <a:t>customers </a:t>
                      </a:r>
                      <a:r>
                        <a:rPr sz="900" b="0">
                          <a:solidFill>
                            <a:srgbClr val="00B0F0"/>
                          </a:solidFill>
                          <a:latin typeface="NeueHaasGroteskText Std (Body)"/>
                        </a:rPr>
                        <a:t>Deadpool </a:t>
                      </a:r>
                      <a:r>
                        <a:rPr sz="900" b="0">
                          <a:solidFill>
                            <a:srgbClr val="00B0F0"/>
                          </a:solidFill>
                          <a:latin typeface="NeueHaasGroteskText Std (Body)"/>
                        </a:rPr>
                        <a:t>2 </a:t>
                      </a:r>
                      <a:r>
                        <a:rPr sz="900" b="0">
                          <a:solidFill>
                            <a:srgbClr val="00B0F0"/>
                          </a:solidFill>
                          <a:latin typeface="NeueHaasGroteskText Std (Body)"/>
                        </a:rPr>
                        <a:t>tickets </a:t>
                      </a:r>
                      <a:r>
                        <a:rPr sz="900" b="0">
                          <a:solidFill>
                            <a:srgbClr val="00B0F0"/>
                          </a:solidFill>
                          <a:latin typeface="NeueHaasGroteskText Std (Body)"/>
                        </a:rPr>
                        <a:t>for </a:t>
                      </a:r>
                      <a:r>
                        <a:rPr sz="900" b="0">
                          <a:solidFill>
                            <a:srgbClr val="00B0F0"/>
                          </a:solidFill>
                          <a:latin typeface="NeueHaasGroteskText Std (Body)"/>
                        </a:rPr>
                        <a:t>just </a:t>
                      </a:r>
                      <a:r>
                        <a:rPr sz="900" b="0">
                          <a:solidFill>
                            <a:srgbClr val="00B0F0"/>
                          </a:solidFill>
                          <a:latin typeface="NeueHaasGroteskText Std (Body)"/>
                        </a:rPr>
                        <a:t>$4 (05/14/18)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Get </a:t>
                      </a:r>
                      <a:r>
                        <a:rPr sz="900" b="1">
                          <a:solidFill>
                            <a:srgbClr val="000000"/>
                          </a:solidFill>
                          <a:latin typeface="NeueHaasGroteskText Std (Body)"/>
                        </a:rPr>
                        <a:t>$200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with </a:t>
                      </a:r>
                      <a:r>
                        <a:rPr sz="900" b="0">
                          <a:solidFill>
                            <a:srgbClr val="000000"/>
                          </a:solidFill>
                          <a:latin typeface="NeueHaasGroteskText Std (Body)"/>
                        </a:rPr>
                        <a:t>switch </a:t>
                      </a:r>
                      <a:r>
                        <a:rPr sz="900" b="0">
                          <a:solidFill>
                            <a:srgbClr val="000000"/>
                          </a:solidFill>
                          <a:latin typeface="NeueHaasGroteskText Std (Body)"/>
                        </a:rPr>
                        <a:t>and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new </a:t>
                      </a:r>
                      <a:r>
                        <a:rPr sz="900" b="0">
                          <a:solidFill>
                            <a:srgbClr val="000000"/>
                          </a:solidFill>
                          <a:latin typeface="NeueHaasGroteskText Std (Body)"/>
                        </a:rPr>
                        <a:t>smartphone (04/30/18)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own </a:t>
                      </a:r>
                      <a:r>
                        <a:rPr sz="900" b="0">
                          <a:solidFill>
                            <a:srgbClr val="000000"/>
                          </a:solidFill>
                          <a:latin typeface="NeueHaasGroteskText Std (Body)"/>
                        </a:rPr>
                        <a:t>phone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free </a:t>
                      </a:r>
                      <a:r>
                        <a:rPr sz="900" b="0">
                          <a:solidFill>
                            <a:srgbClr val="000000"/>
                          </a:solidFill>
                          <a:latin typeface="NeueHaasGroteskText Std (Body)"/>
                        </a:rPr>
                        <a:t>activation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required,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6/29/18) (05/16/18)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r>
                        <a:rPr sz="900" b="0">
                          <a:solidFill>
                            <a:srgbClr val="FF0000"/>
                          </a:solidFill>
                          <a:latin typeface="NeueHaasGroteskText Std (Body)"/>
                        </a:rPr>
                        <a:t>Switch </a:t>
                      </a:r>
                      <a:r>
                        <a:rPr sz="900" b="0">
                          <a:solidFill>
                            <a:srgbClr val="FF0000"/>
                          </a:solidFill>
                          <a:latin typeface="NeueHaasGroteskText Std (Body)"/>
                        </a:rPr>
                        <a:t>to </a:t>
                      </a:r>
                      <a:r>
                        <a:rPr sz="900" b="0">
                          <a:solidFill>
                            <a:srgbClr val="FF0000"/>
                          </a:solidFill>
                          <a:latin typeface="NeueHaasGroteskText Std (Body)"/>
                        </a:rPr>
                        <a:t>Sprint </a:t>
                      </a:r>
                      <a:r>
                        <a:rPr sz="900" b="0">
                          <a:solidFill>
                            <a:srgbClr val="FF0000"/>
                          </a:solidFill>
                          <a:latin typeface="NeueHaasGroteskText Std (Body)"/>
                        </a:rPr>
                        <a:t>and </a:t>
                      </a:r>
                      <a:r>
                        <a:rPr sz="900" b="0">
                          <a:solidFill>
                            <a:srgbClr val="FF0000"/>
                          </a:solidFill>
                          <a:latin typeface="NeueHaasGroteskText Std (Body)"/>
                        </a:rPr>
                        <a:t>get </a:t>
                      </a:r>
                      <a:r>
                        <a:rPr sz="900" b="0">
                          <a:solidFill>
                            <a:srgbClr val="FF0000"/>
                          </a:solidFill>
                          <a:latin typeface="NeueHaasGroteskText Std (Body)"/>
                        </a:rPr>
                        <a:t>one </a:t>
                      </a:r>
                      <a:r>
                        <a:rPr sz="900" b="0">
                          <a:solidFill>
                            <a:srgbClr val="FF0000"/>
                          </a:solidFill>
                          <a:latin typeface="NeueHaasGroteskText Std (Body)"/>
                        </a:rPr>
                        <a:t>month </a:t>
                      </a:r>
                      <a:r>
                        <a:rPr sz="900" b="0">
                          <a:solidFill>
                            <a:srgbClr val="FF0000"/>
                          </a:solidFill>
                          <a:latin typeface="NeueHaasGroteskText Std (Body)"/>
                        </a:rPr>
                        <a:t>unlimited </a:t>
                      </a:r>
                      <a:r>
                        <a:rPr sz="900" b="1">
                          <a:solidFill>
                            <a:srgbClr val="FF0000"/>
                          </a:solidFill>
                          <a:latin typeface="NeueHaasGroteskText Std (Body)"/>
                        </a:rPr>
                        <a:t>free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bring </a:t>
                      </a:r>
                      <a:r>
                        <a:rPr sz="900" b="0">
                          <a:solidFill>
                            <a:srgbClr val="FF0000"/>
                          </a:solidFill>
                          <a:latin typeface="NeueHaasGroteskText Std (Body)"/>
                        </a:rPr>
                        <a:t>or </a:t>
                      </a:r>
                      <a:r>
                        <a:rPr sz="900" b="0">
                          <a:solidFill>
                            <a:srgbClr val="FF0000"/>
                          </a:solidFill>
                          <a:latin typeface="NeueHaasGroteskText Std (Body)"/>
                        </a:rPr>
                        <a:t>buy </a:t>
                      </a:r>
                      <a:r>
                        <a:rPr sz="900" b="0">
                          <a:solidFill>
                            <a:srgbClr val="FF0000"/>
                          </a:solidFill>
                          <a:latin typeface="NeueHaasGroteskText Std (Body)"/>
                        </a:rPr>
                        <a:t>a </a:t>
                      </a:r>
                      <a:r>
                        <a:rPr sz="900" b="0">
                          <a:solidFill>
                            <a:srgbClr val="FF0000"/>
                          </a:solidFill>
                          <a:latin typeface="NeueHaasGroteskText Std (Body)"/>
                        </a:rPr>
                        <a:t>new </a:t>
                      </a:r>
                      <a:r>
                        <a:rPr sz="900" b="0">
                          <a:solidFill>
                            <a:srgbClr val="FF0000"/>
                          </a:solidFill>
                          <a:latin typeface="NeueHaasGroteskText Std (Body)"/>
                        </a:rPr>
                        <a:t>phone (05/18/18)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$38.13</a:t>
                      </a:r>
                    </a:p>
                  </a:txBody>
                  <a:tcPr marB="0" marT="0">
                    <a:solidFill>
                      <a:srgbClr val="99CCFF"/>
                    </a:solidFill>
                  </a:tcPr>
                </a:tc>
                <a:tc>
                  <a:txBody>
                    <a:bodyPr/>
                    <a:lstStyle/>
                    <a:p>
                      <a:pPr algn="ctr"/>
                      <a:r>
                        <a:rPr b="1" sz="1100">
                          <a:solidFill>
                            <a:srgbClr val="6D6E71"/>
                          </a:solidFill>
                          <a:latin typeface="Ariel"/>
                        </a:rPr>
                        <a:t>$914.99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$840.00</a:t>
                      </a:r>
                    </a:p>
                  </a:txBody>
                  <a:tcPr marB="0" marT="0">
                    <a:solidFill>
                      <a:srgbClr val="EDC2D9"/>
                    </a:solidFill>
                  </a:tcPr>
                </a:tc>
                <a:tc>
                  <a:txBody>
                    <a:bodyPr/>
                    <a:lstStyle/>
                    <a:p>
                      <a:pPr algn="ctr"/>
                      <a:r>
                        <a:rPr b="1" sz="1100">
                          <a:solidFill>
                            <a:srgbClr val="6D6E71"/>
                          </a:solidFill>
                          <a:latin typeface="Ariel"/>
                        </a:rPr>
                        <a:t>$120.00</a:t>
                      </a:r>
                    </a:p>
                  </a:txBody>
                  <a:tcPr marB="0" marT="0">
                    <a:solidFill>
                      <a:srgbClr val="EDC2D9"/>
                    </a:solidFill>
                  </a:tcPr>
                </a:tc>
                <a:tc>
                  <a:txBody>
                    <a:bodyPr/>
                    <a:lstStyle/>
                    <a:p>
                      <a:pPr algn="ctr"/>
                      <a:r>
                        <a:rPr b="1" sz="1100">
                          <a:solidFill>
                            <a:srgbClr val="6D6E71"/>
                          </a:solidFill>
                          <a:latin typeface="Ariel"/>
                        </a:rPr>
                        <a:t>$21.50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X (64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$41.67</a:t>
                      </a:r>
                    </a:p>
                  </a:txBody>
                  <a:tcPr marB="0" marT="0">
                    <a:solidFill>
                      <a:srgbClr val="99CCFF"/>
                    </a:solidFill>
                  </a:tcPr>
                </a:tc>
                <a:tc>
                  <a:txBody>
                    <a:bodyPr/>
                    <a:lstStyle/>
                    <a:p>
                      <a:pPr algn="ctr"/>
                      <a:r>
                        <a:rPr b="1" sz="1100">
                          <a:solidFill>
                            <a:srgbClr val="6D6E71"/>
                          </a:solidFill>
                          <a:latin typeface="Ariel"/>
                        </a:rPr>
                        <a:t>$999.99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$999.99</a:t>
                      </a:r>
                    </a:p>
                  </a:txBody>
                  <a:tcPr marB="0" marT="0">
                    <a:solidFill>
                      <a:srgbClr val="EDC2D9"/>
                    </a:solidFill>
                  </a:tcPr>
                </a:tc>
                <a:tc>
                  <a:txBody>
                    <a:bodyPr/>
                    <a:lstStyle/>
                    <a:p>
                      <a:pPr algn="ctr"/>
                      <a:r>
                        <a:rPr b="1" sz="1100">
                          <a:solidFill>
                            <a:srgbClr val="6D6E71"/>
                          </a:solidFill>
                          <a:latin typeface="Ariel"/>
                        </a:rPr>
                        <a:t>$279.99</a:t>
                      </a:r>
                    </a:p>
                  </a:txBody>
                  <a:tcPr marB="0" marT="0">
                    <a:solidFill>
                      <a:srgbClr val="EDC2D9"/>
                    </a:solidFill>
                  </a:tcPr>
                </a:tc>
                <a:tc>
                  <a:txBody>
                    <a:bodyPr/>
                    <a:lstStyle/>
                    <a:p>
                      <a:pPr algn="ctr"/>
                      <a:r>
                        <a:rPr b="1" sz="1100">
                          <a:solidFill>
                            <a:srgbClr val="6D6E71"/>
                          </a:solidFill>
                          <a:latin typeface="Ariel"/>
                        </a:rPr>
                        <a:t>$41.67</a:t>
                      </a:r>
                    </a:p>
                  </a:txBody>
                  <a:tcPr marB="0" marT="0">
                    <a:solidFill>
                      <a:srgbClr val="B3DAB4"/>
                    </a:solidFill>
                  </a:tcPr>
                </a:tc>
                <a:tc>
                  <a:txBody>
                    <a:bodyPr/>
                    <a:lstStyle/>
                    <a:p>
                      <a:pPr algn="ctr"/>
                      <a:r>
                        <a:rPr b="1" sz="1100">
                          <a:solidFill>
                            <a:srgbClr val="6D6E71"/>
                          </a:solidFill>
                          <a:latin typeface="Ariel"/>
                        </a:rPr>
                        <a:t>$999.99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XL (64 GB)</a:t>
                      </a:r>
                    </a:p>
                  </a:txBody>
                  <a:tcPr marB="0" marT="0"/>
                </a:tc>
                <a:tc>
                  <a:txBody>
                    <a:bodyPr/>
                    <a:lstStyle/>
                    <a:p>
                      <a:pPr algn="ctr"/>
                      <a:r>
                        <a:rPr b="1" sz="1100">
                          <a:solidFill>
                            <a:srgbClr val="6D6E71"/>
                          </a:solidFill>
                          <a:latin typeface="Ariel"/>
                        </a:rPr>
                        <a:t>$35.41</a:t>
                      </a:r>
                    </a:p>
                  </a:txBody>
                  <a:tcPr marB="0" marT="0">
                    <a:solidFill>
                      <a:srgbClr val="F6E7E7"/>
                    </a:solidFill>
                  </a:tcPr>
                </a:tc>
                <a:tc>
                  <a:txBody>
                    <a:bodyPr/>
                    <a:lstStyle/>
                    <a:p>
                      <a:pPr algn="ctr"/>
                      <a:r>
                        <a:rPr b="1" sz="1100">
                          <a:solidFill>
                            <a:srgbClr val="6D6E71"/>
                          </a:solidFill>
                          <a:latin typeface="Ariel"/>
                        </a:rPr>
                        <a:t>$849.99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$32.92</a:t>
                      </a:r>
                    </a:p>
                  </a:txBody>
                  <a:tcPr marB="0" marT="0">
                    <a:solidFill>
                      <a:srgbClr val="99CCFF"/>
                    </a:solidFill>
                  </a:tcPr>
                </a:tc>
                <a:tc>
                  <a:txBody>
                    <a:bodyPr/>
                    <a:lstStyle/>
                    <a:p>
                      <a:pPr algn="ctr"/>
                      <a:r>
                        <a:rPr b="1" sz="1100">
                          <a:solidFill>
                            <a:srgbClr val="6D6E71"/>
                          </a:solidFill>
                          <a:latin typeface="Ariel"/>
                        </a:rPr>
                        <a:t>$789.99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$720.00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Plus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$799.99</a:t>
                      </a:r>
                    </a:p>
                  </a:txBody>
                  <a:tcPr marB="0" marT="0">
                    <a:solidFill>
                      <a:srgbClr val="EDC2D9"/>
                    </a:solidFill>
                  </a:tcPr>
                </a:tc>
                <a:tc>
                  <a:txBody>
                    <a:bodyPr/>
                    <a:lstStyle/>
                    <a:p>
                      <a:pPr algn="ctr"/>
                      <a:r>
                        <a:rPr b="1" sz="1100">
                          <a:solidFill>
                            <a:srgbClr val="6D6E71"/>
                          </a:solidFill>
                          <a:latin typeface="Ariel"/>
                        </a:rPr>
                        <a:t>$79.99</a:t>
                      </a:r>
                    </a:p>
                  </a:txBody>
                  <a:tcPr marB="0" marT="0">
                    <a:solidFill>
                      <a:srgbClr val="EDC2D9"/>
                    </a:solidFill>
                  </a:tcPr>
                </a:tc>
                <a:tc>
                  <a:txBody>
                    <a:bodyPr/>
                    <a:lstStyle/>
                    <a:p>
                      <a:pPr algn="ctr"/>
                      <a:r>
                        <a:rPr b="1" sz="1100">
                          <a:solidFill>
                            <a:srgbClr val="6D6E71"/>
                          </a:solidFill>
                          <a:latin typeface="Ariel"/>
                        </a:rPr>
                        <a:t>$33.34</a:t>
                      </a:r>
                    </a:p>
                  </a:txBody>
                  <a:tcPr marB="0" marT="0">
                    <a:solidFill>
                      <a:srgbClr val="B3DAB4"/>
                    </a:solidFill>
                  </a:tcPr>
                </a:tc>
                <a:tc>
                  <a:txBody>
                    <a:bodyPr/>
                    <a:lstStyle/>
                    <a:p>
                      <a:pPr algn="ctr"/>
                      <a:r>
                        <a:rPr b="1" sz="1100">
                          <a:solidFill>
                            <a:srgbClr val="6D6E71"/>
                          </a:solidFill>
                          <a:latin typeface="Ariel"/>
                        </a:rPr>
                        <a:t>$799.99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(64 GB)</a:t>
                      </a:r>
                    </a:p>
                  </a:txBody>
                  <a:tcPr marB="0" marT="0"/>
                </a:tc>
                <a:tc>
                  <a:txBody>
                    <a:bodyPr/>
                    <a:lstStyle/>
                    <a:p>
                      <a:pPr algn="ctr"/>
                      <a:r>
                        <a:rPr b="1" sz="1100">
                          <a:solidFill>
                            <a:srgbClr val="6D6E71"/>
                          </a:solidFill>
                          <a:latin typeface="Ariel"/>
                        </a:rPr>
                        <a:t>$27.08</a:t>
                      </a:r>
                    </a:p>
                  </a:txBody>
                  <a:tcPr marB="0" marT="0">
                    <a:solidFill>
                      <a:srgbClr val="F6E7E7"/>
                    </a:solidFill>
                  </a:tcPr>
                </a:tc>
                <a:tc>
                  <a:txBody>
                    <a:bodyPr/>
                    <a:lstStyle/>
                    <a:p>
                      <a:pPr algn="ctr"/>
                      <a:r>
                        <a:rPr b="1" sz="1100">
                          <a:solidFill>
                            <a:srgbClr val="6D6E71"/>
                          </a:solidFill>
                          <a:latin typeface="Ariel"/>
                        </a:rPr>
                        <a:t>$649.99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LG V30 (64 GB)</a:t>
                      </a:r>
                    </a:p>
                  </a:txBody>
                  <a:tcPr marB="0" marT="0"/>
                </a:tc>
                <a:tc>
                  <a:txBody>
                    <a:bodyPr/>
                    <a:lstStyle/>
                    <a:p>
                      <a:pPr algn="ctr"/>
                      <a:r>
                        <a:rPr b="1" sz="1100">
                          <a:solidFill>
                            <a:srgbClr val="6D6E71"/>
                          </a:solidFill>
                          <a:latin typeface="Ariel"/>
                        </a:rPr>
                        <a:t>$35.00</a:t>
                      </a:r>
                    </a:p>
                  </a:txBody>
                  <a:tcPr marB="0" marT="0">
                    <a:solidFill>
                      <a:srgbClr val="F6E7E7"/>
                    </a:solidFill>
                  </a:tcPr>
                </a:tc>
                <a:tc>
                  <a:txBody>
                    <a:bodyPr/>
                    <a:lstStyle/>
                    <a:p>
                      <a:pPr algn="ctr"/>
                      <a:r>
                        <a:rPr b="1" sz="1100">
                          <a:solidFill>
                            <a:srgbClr val="6D6E71"/>
                          </a:solidFill>
                          <a:latin typeface="Ariel"/>
                        </a:rPr>
                        <a:t>$840.00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$29.00</a:t>
                      </a:r>
                    </a:p>
                  </a:txBody>
                  <a:tcPr marB="0" marT="0">
                    <a:solidFill>
                      <a:srgbClr val="EDC2D9"/>
                    </a:solidFill>
                  </a:tcPr>
                </a:tc>
                <a:tc>
                  <a:txBody>
                    <a:bodyPr/>
                    <a:lstStyle/>
                    <a:p>
                      <a:pPr algn="ctr"/>
                      <a:r>
                        <a:rPr b="1" sz="1100">
                          <a:solidFill>
                            <a:srgbClr val="FF0000"/>
                          </a:solidFill>
                          <a:latin typeface="Ariel"/>
                        </a:rPr>
                        <a:t>$800.00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$32.00</a:t>
                      </a:r>
                    </a:p>
                  </a:txBody>
                  <a:tcPr marB="0" marT="0">
                    <a:solidFill>
                      <a:srgbClr val="F6E7E7"/>
                    </a:solidFill>
                  </a:tcPr>
                </a:tc>
                <a:tc>
                  <a:txBody>
                    <a:bodyPr/>
                    <a:lstStyle/>
                    <a:p>
                      <a:pPr algn="ctr"/>
                      <a:r>
                        <a:rPr b="1" sz="1100">
                          <a:solidFill>
                            <a:srgbClr val="6D6E71"/>
                          </a:solidFill>
                          <a:latin typeface="Ariel"/>
                        </a:rPr>
                        <a:t>$768.00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$31.46</a:t>
                      </a:r>
                    </a:p>
                  </a:txBody>
                  <a:tcPr marB="0" marT="0">
                    <a:solidFill>
                      <a:srgbClr val="99CCFF"/>
                    </a:solidFill>
                  </a:tcPr>
                </a:tc>
                <a:tc>
                  <a:txBody>
                    <a:bodyPr/>
                    <a:lstStyle/>
                    <a:p>
                      <a:pPr algn="ctr"/>
                      <a:r>
                        <a:rPr b="1" sz="1100">
                          <a:solidFill>
                            <a:srgbClr val="6D6E71"/>
                          </a:solidFill>
                          <a:latin typeface="Ariel"/>
                        </a:rPr>
                        <a:t>$754.99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FF0000"/>
                          </a:solidFill>
                          <a:latin typeface="Ariel"/>
                        </a:rPr>
                        <a:t>$17.00</a:t>
                      </a:r>
                    </a:p>
                  </a:txBody>
                  <a:tcPr marB="0" marT="0">
                    <a:solidFill>
                      <a:srgbClr val="B3DAB4"/>
                    </a:solidFill>
                  </a:tcPr>
                </a:tc>
                <a:tc>
                  <a:txBody>
                    <a:bodyPr/>
                    <a:lstStyle/>
                    <a:p>
                      <a:pPr algn="ctr"/>
                      <a:r>
                        <a:rPr b="1" sz="1100">
                          <a:solidFill>
                            <a:srgbClr val="FF0000"/>
                          </a:solidFill>
                          <a:latin typeface="Ariel"/>
                        </a:rPr>
                        <a:t>$744.00</a:t>
                      </a:r>
                    </a:p>
                  </a:txBody>
                  <a:tcPr marB="0" marT="0">
                    <a:solidFill>
                      <a:srgbClr val="B3DAB4"/>
                    </a:solidFill>
                  </a:tcPr>
                </a:tc>
                <a:tc>
                  <a:txBody>
                    <a:bodyPr/>
                    <a:lstStyle/>
                    <a:p>
                      <a:pPr algn="ctr"/>
                      <a:r>
                        <a:rPr b="1" sz="1100">
                          <a:solidFill>
                            <a:srgbClr val="FF0000"/>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S7 (32 GB)</a:t>
                      </a:r>
                    </a:p>
                  </a:txBody>
                  <a:tcPr marB="0" marT="0"/>
                </a:tc>
                <a:tc>
                  <a:txBody>
                    <a:bodyPr/>
                    <a:lstStyle/>
                    <a:p>
                      <a:pPr algn="ctr"/>
                      <a:r>
                        <a:rPr b="1" sz="1100">
                          <a:solidFill>
                            <a:srgbClr val="6D6E71"/>
                          </a:solidFill>
                          <a:latin typeface="Ariel"/>
                        </a:rPr>
                        <a:t>$20.00</a:t>
                      </a:r>
                    </a:p>
                  </a:txBody>
                  <a:tcPr marB="0" marT="0">
                    <a:solidFill>
                      <a:srgbClr val="F6E7E7"/>
                    </a:solidFill>
                  </a:tcPr>
                </a:tc>
                <a:tc>
                  <a:txBody>
                    <a:bodyPr/>
                    <a:lstStyle/>
                    <a:p>
                      <a:pPr algn="ctr"/>
                      <a:r>
                        <a:rPr b="1" sz="1100">
                          <a:solidFill>
                            <a:srgbClr val="6D6E71"/>
                          </a:solidFill>
                          <a:latin typeface="Ariel"/>
                        </a:rPr>
                        <a:t>$480.00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$20.00</a:t>
                      </a:r>
                    </a:p>
                  </a:txBody>
                  <a:tcPr marB="0" marT="0">
                    <a:solidFill>
                      <a:srgbClr val="99CCFF"/>
                    </a:solidFill>
                  </a:tcPr>
                </a:tc>
                <a:tc>
                  <a:txBody>
                    <a:bodyPr/>
                    <a:lstStyle/>
                    <a:p>
                      <a:pPr algn="ctr"/>
                      <a:r>
                        <a:rPr b="1" sz="1100">
                          <a:solidFill>
                            <a:srgbClr val="6D6E71"/>
                          </a:solidFill>
                          <a:latin typeface="Ariel"/>
                        </a:rPr>
                        <a:t>$479.99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$24.80</a:t>
                      </a:r>
                    </a:p>
                  </a:txBody>
                  <a:tcPr marB="0" marT="0">
                    <a:solidFill>
                      <a:srgbClr val="B3DAB4"/>
                    </a:solidFill>
                  </a:tcPr>
                </a:tc>
                <a:tc>
                  <a:txBody>
                    <a:bodyPr/>
                    <a:lstStyle/>
                    <a:p>
                      <a:pPr algn="ctr"/>
                      <a:r>
                        <a:rPr b="1" sz="1100">
                          <a:solidFill>
                            <a:srgbClr val="6D6E71"/>
                          </a:solidFill>
                          <a:latin typeface="Ariel"/>
                        </a:rPr>
                        <a:t>$594.99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$29.00</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FF0000"/>
                          </a:solidFill>
                          <a:latin typeface="Ariel"/>
                        </a:rPr>
                        <a:t>$750.00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$14.00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(32 GB)</a:t>
                      </a:r>
                    </a:p>
                  </a:txBody>
                  <a:tcPr marB="0" marT="0"/>
                </a:tc>
                <a:tc>
                  <a:txBody>
                    <a:bodyPr/>
                    <a:lstStyle/>
                    <a:p>
                      <a:pPr algn="ctr"/>
                      <a:r>
                        <a:rPr b="1" sz="1100">
                          <a:solidFill>
                            <a:srgbClr val="6D6E71"/>
                          </a:solidFill>
                          <a:latin typeface="Ariel"/>
                        </a:rPr>
                        <a:t>$18.74</a:t>
                      </a:r>
                    </a:p>
                  </a:txBody>
                  <a:tcPr marB="0" marT="0">
                    <a:solidFill>
                      <a:srgbClr val="F6E7E7"/>
                    </a:solidFill>
                  </a:tcPr>
                </a:tc>
                <a:tc>
                  <a:txBody>
                    <a:bodyPr/>
                    <a:lstStyle/>
                    <a:p>
                      <a:pPr algn="ctr"/>
                      <a:r>
                        <a:rPr b="1" sz="1100">
                          <a:solidFill>
                            <a:srgbClr val="6D6E71"/>
                          </a:solidFill>
                          <a:latin typeface="Ariel"/>
                        </a:rPr>
                        <a:t>$449.99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$18.75</a:t>
                      </a:r>
                    </a:p>
                  </a:txBody>
                  <a:tcPr marB="0" marT="0">
                    <a:solidFill>
                      <a:srgbClr val="99CCFF"/>
                    </a:solidFill>
                  </a:tcPr>
                </a:tc>
                <a:tc>
                  <a:txBody>
                    <a:bodyPr/>
                    <a:lstStyle/>
                    <a:p>
                      <a:pPr algn="ctr"/>
                      <a:r>
                        <a:rPr b="1" sz="1100">
                          <a:solidFill>
                            <a:srgbClr val="6D6E71"/>
                          </a:solidFill>
                          <a:latin typeface="Ariel"/>
                        </a:rPr>
                        <a:t>$449.99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FF0000"/>
                          </a:solidFill>
                          <a:latin typeface="Ariel"/>
                        </a:rPr>
                        <a:t>$449.99</a:t>
                      </a:r>
                    </a:p>
                  </a:txBody>
                  <a:tcPr marB="0" marT="0">
                    <a:solidFill>
                      <a:srgbClr val="EDC2D9"/>
                    </a:solidFill>
                  </a:tcPr>
                </a:tc>
                <a:tc>
                  <a:txBody>
                    <a:bodyPr/>
                    <a:lstStyle/>
                    <a:p>
                      <a:pPr algn="ctr"/>
                      <a:r>
                        <a:rPr b="1" sz="1100">
                          <a:solidFill>
                            <a:srgbClr val="6D6E71"/>
                          </a:solidFill>
                          <a:latin typeface="Ariel"/>
                        </a:rPr>
                        <a:t>$17.99</a:t>
                      </a:r>
                    </a:p>
                  </a:txBody>
                  <a:tcPr marB="0" marT="0">
                    <a:solidFill>
                      <a:srgbClr val="EDC2D9"/>
                    </a:solidFill>
                  </a:tcPr>
                </a:tc>
                <a:tc>
                  <a:txBody>
                    <a:bodyPr/>
                    <a:lstStyle/>
                    <a:p>
                      <a:pPr algn="ctr"/>
                      <a:r>
                        <a:rPr b="1" sz="1100">
                          <a:solidFill>
                            <a:srgbClr val="6D6E71"/>
                          </a:solidFill>
                          <a:latin typeface="Ariel"/>
                        </a:rPr>
                        <a:t>$18.75</a:t>
                      </a:r>
                    </a:p>
                  </a:txBody>
                  <a:tcPr marB="0" marT="0">
                    <a:solidFill>
                      <a:srgbClr val="B3DAB4"/>
                    </a:solidFill>
                  </a:tcPr>
                </a:tc>
                <a:tc>
                  <a:txBody>
                    <a:bodyPr/>
                    <a:lstStyle/>
                    <a:p>
                      <a:pPr algn="ctr"/>
                      <a:r>
                        <a:rPr b="1" sz="1100">
                          <a:solidFill>
                            <a:srgbClr val="6D6E71"/>
                          </a:solidFill>
                          <a:latin typeface="Ariel"/>
                        </a:rPr>
                        <a:t>$449.99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Plus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$27.92</a:t>
                      </a:r>
                    </a:p>
                  </a:txBody>
                  <a:tcPr marB="0" marT="0">
                    <a:solidFill>
                      <a:srgbClr val="99CCFF"/>
                    </a:solidFill>
                  </a:tcPr>
                </a:tc>
                <a:tc>
                  <a:txBody>
                    <a:bodyPr/>
                    <a:lstStyle/>
                    <a:p>
                      <a:pPr algn="ctr"/>
                      <a:r>
                        <a:rPr b="1" sz="1100">
                          <a:solidFill>
                            <a:srgbClr val="6D6E71"/>
                          </a:solidFill>
                          <a:latin typeface="Ariel"/>
                        </a:rPr>
                        <a:t>$669.99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$26.00</a:t>
                      </a:r>
                    </a:p>
                  </a:txBody>
                  <a:tcPr marB="0" marT="0">
                    <a:solidFill>
                      <a:srgbClr val="EDC2D9"/>
                    </a:solidFill>
                  </a:tcPr>
                </a:tc>
                <a:tc>
                  <a:txBody>
                    <a:bodyPr/>
                    <a:lstStyle/>
                    <a:p>
                      <a:pPr algn="ctr"/>
                      <a:r>
                        <a:rPr b="1" sz="1100">
                          <a:solidFill>
                            <a:srgbClr val="6D6E71"/>
                          </a:solidFill>
                          <a:latin typeface="Ariel"/>
                        </a:rPr>
                        <a:t>$669.99</a:t>
                      </a:r>
                    </a:p>
                  </a:txBody>
                  <a:tcPr marB="0" marT="0">
                    <a:solidFill>
                      <a:srgbClr val="EDC2D9"/>
                    </a:solidFill>
                  </a:tcPr>
                </a:tc>
                <a:tc>
                  <a:txBody>
                    <a:bodyPr/>
                    <a:lstStyle/>
                    <a:p>
                      <a:pPr algn="ctr"/>
                      <a:r>
                        <a:rPr b="1" sz="1100">
                          <a:solidFill>
                            <a:srgbClr val="6D6E71"/>
                          </a:solidFill>
                          <a:latin typeface="Ariel"/>
                        </a:rPr>
                        <a:t>$45.99</a:t>
                      </a:r>
                    </a:p>
                  </a:txBody>
                  <a:tcPr marB="0" marT="0">
                    <a:solidFill>
                      <a:srgbClr val="EDC2D9"/>
                    </a:solidFill>
                  </a:tcPr>
                </a:tc>
                <a:tc>
                  <a:txBody>
                    <a:bodyPr/>
                    <a:lstStyle/>
                    <a:p>
                      <a:pPr algn="ctr"/>
                      <a:r>
                        <a:rPr b="1" sz="1100">
                          <a:solidFill>
                            <a:srgbClr val="6D6E71"/>
                          </a:solidFill>
                          <a:latin typeface="Ariel"/>
                        </a:rPr>
                        <a:t>$27.92</a:t>
                      </a:r>
                    </a:p>
                  </a:txBody>
                  <a:tcPr marB="0" marT="0">
                    <a:solidFill>
                      <a:srgbClr val="B3DAB4"/>
                    </a:solidFill>
                  </a:tcPr>
                </a:tc>
                <a:tc>
                  <a:txBody>
                    <a:bodyPr/>
                    <a:lstStyle/>
                    <a:p>
                      <a:pPr algn="ctr"/>
                      <a:r>
                        <a:rPr b="1" sz="1100">
                          <a:solidFill>
                            <a:srgbClr val="6D6E71"/>
                          </a:solidFill>
                          <a:latin typeface="Ariel"/>
                        </a:rPr>
                        <a:t>$669.99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6D6E71"/>
                          </a:solidFill>
                          <a:latin typeface="Ariel"/>
                        </a:rPr>
                        <a:t>$17.00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FF0000"/>
                          </a:solidFill>
                          <a:latin typeface="Ariel"/>
                        </a:rPr>
                        <a:t>$17.00</a:t>
                      </a:r>
                    </a:p>
                  </a:txBody>
                  <a:tcPr marB="0" marT="0">
                    <a:solidFill>
                      <a:srgbClr val="EDC2D9"/>
                    </a:solidFill>
                  </a:tcPr>
                </a:tc>
                <a:tc>
                  <a:txBody>
                    <a:bodyPr/>
                    <a:lstStyle/>
                    <a:p>
                      <a:pPr algn="ctr"/>
                      <a:r>
                        <a:rPr b="1" sz="1100">
                          <a:solidFill>
                            <a:srgbClr val="FF0000"/>
                          </a:solidFill>
                          <a:latin typeface="Ariel"/>
                        </a:rPr>
                        <a:t>$425.00</a:t>
                      </a:r>
                    </a:p>
                  </a:txBody>
                  <a:tcPr marB="0" marT="0">
                    <a:solidFill>
                      <a:srgbClr val="EDC2D9"/>
                    </a:solidFill>
                  </a:tcPr>
                </a:tc>
                <a:tc>
                  <a:txBody>
                    <a:bodyPr/>
                    <a:lstStyle/>
                    <a:p>
                      <a:pPr algn="ctr"/>
                      <a:r>
                        <a:rPr b="1" sz="1100">
                          <a:solidFill>
                            <a:srgbClr val="FF0000"/>
                          </a:solidFill>
                          <a:latin typeface="Ariel"/>
                        </a:rPr>
                        <a:t>$17.00</a:t>
                      </a:r>
                    </a:p>
                  </a:txBody>
                  <a:tcPr marB="0" marT="0">
                    <a:solidFill>
                      <a:srgbClr val="EDC2D9"/>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Plus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FF0000"/>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(64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$29.17</a:t>
                      </a:r>
                    </a:p>
                  </a:txBody>
                  <a:tcPr marB="0" marT="0">
                    <a:solidFill>
                      <a:srgbClr val="EDC2D9"/>
                    </a:solidFill>
                  </a:tcPr>
                </a:tc>
                <a:tc>
                  <a:txBody>
                    <a:bodyPr/>
                    <a:lstStyle/>
                    <a:p>
                      <a:pPr algn="ctr"/>
                      <a:r>
                        <a:rPr b="1" sz="1100">
                          <a:solidFill>
                            <a:srgbClr val="6D6E71"/>
                          </a:solidFill>
                          <a:latin typeface="Ariel"/>
                        </a:rPr>
                        <a:t>$699.99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$29.17</a:t>
                      </a:r>
                    </a:p>
                  </a:txBody>
                  <a:tcPr marB="0" marT="0">
                    <a:solidFill>
                      <a:srgbClr val="B3DAB4"/>
                    </a:solidFill>
                  </a:tcPr>
                </a:tc>
                <a:tc>
                  <a:txBody>
                    <a:bodyPr/>
                    <a:lstStyle/>
                    <a:p>
                      <a:pPr algn="ctr"/>
                      <a:r>
                        <a:rPr b="1" sz="1100">
                          <a:solidFill>
                            <a:srgbClr val="6D6E71"/>
                          </a:solidFill>
                          <a:latin typeface="Ariel"/>
                        </a:rPr>
                        <a:t>$699.99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Note8 (64 GB)</a:t>
                      </a:r>
                    </a:p>
                  </a:txBody>
                  <a:tcPr marB="0" marT="0"/>
                </a:tc>
                <a:tc>
                  <a:txBody>
                    <a:bodyPr/>
                    <a:lstStyle/>
                    <a:p>
                      <a:pPr algn="ctr"/>
                      <a:r>
                        <a:rPr b="1" sz="1100">
                          <a:solidFill>
                            <a:srgbClr val="6D6E71"/>
                          </a:solidFill>
                          <a:latin typeface="Ariel"/>
                        </a:rPr>
                        <a:t>$40.00</a:t>
                      </a:r>
                    </a:p>
                  </a:txBody>
                  <a:tcPr marB="0" marT="0">
                    <a:solidFill>
                      <a:srgbClr val="F6E7E7"/>
                    </a:solidFill>
                  </a:tcPr>
                </a:tc>
                <a:tc>
                  <a:txBody>
                    <a:bodyPr/>
                    <a:lstStyle/>
                    <a:p>
                      <a:pPr algn="ctr"/>
                      <a:r>
                        <a:rPr b="1" sz="1100">
                          <a:solidFill>
                            <a:srgbClr val="6D6E71"/>
                          </a:solidFill>
                          <a:latin typeface="Ariel"/>
                        </a:rPr>
                        <a:t>$960.00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$39.59</a:t>
                      </a:r>
                    </a:p>
                  </a:txBody>
                  <a:tcPr marB="0" marT="0">
                    <a:solidFill>
                      <a:srgbClr val="99CCFF"/>
                    </a:solidFill>
                  </a:tcPr>
                </a:tc>
                <a:tc>
                  <a:txBody>
                    <a:bodyPr/>
                    <a:lstStyle/>
                    <a:p>
                      <a:pPr algn="ctr"/>
                      <a:r>
                        <a:rPr b="1" sz="1100">
                          <a:solidFill>
                            <a:srgbClr val="6D6E71"/>
                          </a:solidFill>
                          <a:latin typeface="Ariel"/>
                        </a:rPr>
                        <a:t>$949.99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$950.00</a:t>
                      </a:r>
                    </a:p>
                  </a:txBody>
                  <a:tcPr marB="0" marT="0">
                    <a:solidFill>
                      <a:srgbClr val="EDC2D9"/>
                    </a:solidFill>
                  </a:tcPr>
                </a:tc>
                <a:tc>
                  <a:txBody>
                    <a:bodyPr/>
                    <a:lstStyle/>
                    <a:p>
                      <a:pPr algn="ctr"/>
                      <a:r>
                        <a:rPr b="1" sz="1100">
                          <a:solidFill>
                            <a:srgbClr val="6D6E71"/>
                          </a:solidFill>
                          <a:latin typeface="Ariel"/>
                        </a:rPr>
                        <a:t>$230.00</a:t>
                      </a:r>
                    </a:p>
                  </a:txBody>
                  <a:tcPr marB="0" marT="0">
                    <a:solidFill>
                      <a:srgbClr val="EDC2D9"/>
                    </a:solidFill>
                  </a:tcPr>
                </a:tc>
                <a:tc>
                  <a:txBody>
                    <a:bodyPr/>
                    <a:lstStyle/>
                    <a:p>
                      <a:pPr algn="ctr"/>
                      <a:r>
                        <a:rPr b="1" sz="1100">
                          <a:solidFill>
                            <a:srgbClr val="6D6E71"/>
                          </a:solidFill>
                          <a:latin typeface="Ariel"/>
                        </a:rPr>
                        <a:t>$40.00</a:t>
                      </a:r>
                    </a:p>
                  </a:txBody>
                  <a:tcPr marB="0" marT="0">
                    <a:solidFill>
                      <a:srgbClr val="B3DAB4"/>
                    </a:solidFill>
                  </a:tcPr>
                </a:tc>
                <a:tc>
                  <a:txBody>
                    <a:bodyPr/>
                    <a:lstStyle/>
                    <a:p>
                      <a:pPr algn="ctr"/>
                      <a:r>
                        <a:rPr b="1" sz="1100">
                          <a:solidFill>
                            <a:srgbClr val="6D6E71"/>
                          </a:solidFill>
                          <a:latin typeface="Ariel"/>
                        </a:rPr>
                        <a:t>$960.00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FF0000"/>
                          </a:solidFill>
                          <a:latin typeface="Ariel"/>
                        </a:rPr>
                        <a:t>$20.00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XL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S8 Active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$35.42</a:t>
                      </a:r>
                    </a:p>
                  </a:txBody>
                  <a:tcPr marB="0" marT="0">
                    <a:solidFill>
                      <a:srgbClr val="99CCFF"/>
                    </a:solidFill>
                  </a:tcPr>
                </a:tc>
                <a:tc>
                  <a:txBody>
                    <a:bodyPr/>
                    <a:lstStyle/>
                    <a:p>
                      <a:pPr algn="ctr"/>
                      <a:r>
                        <a:rPr b="1" sz="1100">
                          <a:solidFill>
                            <a:srgbClr val="6D6E71"/>
                          </a:solidFill>
                          <a:latin typeface="Ariel"/>
                        </a:rPr>
                        <a:t>$849.99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$850.00</a:t>
                      </a:r>
                    </a:p>
                  </a:txBody>
                  <a:tcPr marB="0" marT="0">
                    <a:solidFill>
                      <a:srgbClr val="EDC2D9"/>
                    </a:solidFill>
                  </a:tcPr>
                </a:tc>
                <a:tc>
                  <a:txBody>
                    <a:bodyPr/>
                    <a:lstStyle/>
                    <a:p>
                      <a:pPr algn="ctr"/>
                      <a:r>
                        <a:rPr b="1" sz="1100">
                          <a:solidFill>
                            <a:srgbClr val="6D6E71"/>
                          </a:solidFill>
                          <a:latin typeface="Ariel"/>
                        </a:rPr>
                        <a:t>$130.00</a:t>
                      </a:r>
                    </a:p>
                  </a:txBody>
                  <a:tcPr marB="0" marT="0">
                    <a:solidFill>
                      <a:srgbClr val="EDC2D9"/>
                    </a:solidFill>
                  </a:tcPr>
                </a:tc>
                <a:tc>
                  <a:txBody>
                    <a:bodyPr/>
                    <a:lstStyle/>
                    <a:p>
                      <a:pPr algn="ctr"/>
                      <a:r>
                        <a:rPr b="1" sz="1100">
                          <a:solidFill>
                            <a:srgbClr val="6D6E71"/>
                          </a:solidFill>
                          <a:latin typeface="Ariel"/>
                        </a:rPr>
                        <a:t>$21.42</a:t>
                      </a:r>
                    </a:p>
                  </a:txBody>
                  <a:tcPr marB="0" marT="0">
                    <a:solidFill>
                      <a:srgbClr val="B3DAB4"/>
                    </a:solidFill>
                  </a:tcPr>
                </a:tc>
                <a:tc>
                  <a:txBody>
                    <a:bodyPr/>
                    <a:lstStyle/>
                    <a:p>
                      <a:pPr algn="ctr"/>
                      <a:r>
                        <a:rPr b="1" sz="1100">
                          <a:solidFill>
                            <a:srgbClr val="6D6E71"/>
                          </a:solidFill>
                          <a:latin typeface="Ariel"/>
                        </a:rPr>
                        <a:t>$850.00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ZTE Axon M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$30.21</a:t>
                      </a:r>
                    </a:p>
                  </a:txBody>
                  <a:tcPr marB="0" marT="0">
                    <a:solidFill>
                      <a:srgbClr val="99CCFF"/>
                    </a:solidFill>
                  </a:tcPr>
                </a:tc>
                <a:tc>
                  <a:txBody>
                    <a:bodyPr/>
                    <a:lstStyle/>
                    <a:p>
                      <a:pPr algn="ctr"/>
                      <a:r>
                        <a:rPr b="1" sz="1100">
                          <a:solidFill>
                            <a:srgbClr val="6D6E71"/>
                          </a:solidFill>
                          <a:latin typeface="Ariel"/>
                        </a:rPr>
                        <a:t>$724.99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Blackberry Keyone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99CCFF"/>
                    </a:solidFill>
                  </a:tcPr>
                </a:tc>
                <a:tc>
                  <a:txBody>
                    <a:bodyPr/>
                    <a:lstStyle/>
                    <a:p>
                      <a:pPr algn="ctr"/>
                      <a:r>
                        <a:rPr b="1" sz="1100">
                          <a:solidFill>
                            <a:srgbClr val="6D6E71"/>
                          </a:solidFill>
                          <a:latin typeface="Ariel"/>
                        </a:rPr>
                        <a:t>$499.99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$19.92</a:t>
                      </a:r>
                    </a:p>
                  </a:txBody>
                  <a:tcPr marB="0" marT="0">
                    <a:solidFill>
                      <a:srgbClr val="B3DAB4"/>
                    </a:solidFill>
                  </a:tcPr>
                </a:tc>
                <a:tc>
                  <a:txBody>
                    <a:bodyPr/>
                    <a:lstStyle/>
                    <a:p>
                      <a:pPr algn="ctr"/>
                      <a:r>
                        <a:rPr b="1" sz="1100">
                          <a:solidFill>
                            <a:srgbClr val="6D6E71"/>
                          </a:solidFill>
                          <a:latin typeface="Ariel"/>
                        </a:rPr>
                        <a:t>$478.00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Sonim XP8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LG V30+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FF0000"/>
                          </a:solidFill>
                          <a:latin typeface="Ariel"/>
                        </a:rPr>
                        <a:t>$19.00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30037"/>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41563">
                <a:tc>
                  <a:txBody>
                    <a:bodyPr/>
                    <a:lstStyle/>
                    <a:p>
                      <a:pPr algn="ctr"/>
                      <a:r>
                        <a:rPr b="1" sz="1100">
                          <a:solidFill>
                            <a:srgbClr val="6D6E71"/>
                          </a:solidFill>
                          <a:latin typeface="Ariel"/>
                        </a:rPr>
                        <a:t>Galaxy Tab S3 (32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$599.99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Galaxy Book (128 GB)</a:t>
                      </a:r>
                    </a:p>
                  </a:txBody>
                  <a:tcPr marB="0" marT="0"/>
                </a:tc>
                <a:tc>
                  <a:txBody>
                    <a:bodyPr/>
                    <a:lstStyle/>
                    <a:p>
                      <a:pPr algn="ctr"/>
                      <a:r>
                        <a:rPr b="1" sz="1100">
                          <a:solidFill>
                            <a:srgbClr val="FF0000"/>
                          </a:solidFill>
                          <a:latin typeface="Ariel"/>
                        </a:rPr>
                        <a:t>$54.16</a:t>
                      </a:r>
                    </a:p>
                  </a:txBody>
                  <a:tcPr marB="0" marT="0">
                    <a:solidFill>
                      <a:srgbClr val="F6E7E7"/>
                    </a:solidFill>
                  </a:tcPr>
                </a:tc>
                <a:tc>
                  <a:txBody>
                    <a:bodyPr/>
                    <a:lstStyle/>
                    <a:p>
                      <a:pPr algn="ctr"/>
                      <a:r>
                        <a:rPr b="1" sz="1100">
                          <a:solidFill>
                            <a:srgbClr val="FF0000"/>
                          </a:solidFill>
                          <a:latin typeface="Ariel"/>
                        </a:rPr>
                        <a:t>$1299.99</a:t>
                      </a:r>
                    </a:p>
                  </a:txBody>
                  <a:tcPr marB="0" marT="0">
                    <a:solidFill>
                      <a:srgbClr val="F6E7E7"/>
                    </a:solidFill>
                  </a:tcPr>
                </a:tc>
                <a:tc>
                  <a:txBody>
                    <a:bodyPr/>
                    <a:lstStyle/>
                    <a:p>
                      <a:pPr algn="ctr"/>
                      <a:r>
                        <a:rPr b="1" sz="1100">
                          <a:solidFill>
                            <a:srgbClr val="6D6E71"/>
                          </a:solidFill>
                          <a:latin typeface="Ariel"/>
                        </a:rPr>
                        <a:t>$1199.99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$30.42</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r>
              <a:tr h="41563">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$629.99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$28.33</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iPad Mini 4 (128 GB)</a:t>
                      </a:r>
                    </a:p>
                  </a:txBody>
                  <a:tcPr marB="0" marT="0"/>
                </a:tc>
                <a:tc>
                  <a:txBody>
                    <a:bodyPr/>
                    <a:lstStyle/>
                    <a:p>
                      <a:pPr algn="ctr"/>
                      <a:r>
                        <a:rPr b="1" sz="1100">
                          <a:solidFill>
                            <a:srgbClr val="6D6E71"/>
                          </a:solidFill>
                          <a:latin typeface="Ariel"/>
                        </a:rPr>
                        <a:t>$22.08</a:t>
                      </a:r>
                    </a:p>
                  </a:txBody>
                  <a:tcPr marB="0" marT="0">
                    <a:solidFill>
                      <a:srgbClr val="F6E7E7"/>
                    </a:solidFill>
                  </a:tcPr>
                </a:tc>
                <a:tc>
                  <a:txBody>
                    <a:bodyPr/>
                    <a:lstStyle/>
                    <a:p>
                      <a:pPr algn="ctr"/>
                      <a:r>
                        <a:rPr b="1" sz="1100">
                          <a:solidFill>
                            <a:srgbClr val="6D6E71"/>
                          </a:solidFill>
                          <a:latin typeface="Ariel"/>
                        </a:rPr>
                        <a:t>$529.99</a:t>
                      </a:r>
                    </a:p>
                  </a:txBody>
                  <a:tcPr marB="0" marT="0">
                    <a:solidFill>
                      <a:srgbClr val="F6E7E7"/>
                    </a:solidFill>
                  </a:tcPr>
                </a:tc>
                <a:tc>
                  <a:txBody>
                    <a:bodyPr/>
                    <a:lstStyle/>
                    <a:p>
                      <a:pPr algn="ctr"/>
                      <a:r>
                        <a:rPr b="1" sz="1100">
                          <a:solidFill>
                            <a:srgbClr val="6D6E71"/>
                          </a:solidFill>
                          <a:latin typeface="Ariel"/>
                        </a:rPr>
                        <a:t>$379.99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$20.00</a:t>
                      </a:r>
                    </a:p>
                  </a:txBody>
                  <a:tcPr marB="0" marT="0">
                    <a:solidFill>
                      <a:srgbClr val="EDC2D9"/>
                    </a:solidFill>
                  </a:tcPr>
                </a:tc>
                <a:tc>
                  <a:txBody>
                    <a:bodyPr/>
                    <a:lstStyle/>
                    <a:p>
                      <a:pPr algn="ctr"/>
                      <a:r>
                        <a:rPr b="1" sz="1100">
                          <a:solidFill>
                            <a:srgbClr val="6D6E71"/>
                          </a:solidFill>
                          <a:latin typeface="Ariel"/>
                        </a:rPr>
                        <a:t>$529.99</a:t>
                      </a:r>
                    </a:p>
                  </a:txBody>
                  <a:tcPr marB="0" marT="0">
                    <a:solidFill>
                      <a:srgbClr val="EDC2D9"/>
                    </a:solidFill>
                  </a:tcPr>
                </a:tc>
                <a:tc>
                  <a:txBody>
                    <a:bodyPr/>
                    <a:lstStyle/>
                    <a:p>
                      <a:pPr algn="ctr"/>
                      <a:r>
                        <a:rPr b="1" sz="1100">
                          <a:solidFill>
                            <a:srgbClr val="6D6E71"/>
                          </a:solidFill>
                          <a:latin typeface="Ariel"/>
                        </a:rPr>
                        <a:t>$49.99</a:t>
                      </a:r>
                    </a:p>
                  </a:txBody>
                  <a:tcPr marB="0" marT="0">
                    <a:solidFill>
                      <a:srgbClr val="EDC2D9"/>
                    </a:solidFill>
                  </a:tcPr>
                </a:tc>
                <a:tc>
                  <a:txBody>
                    <a:bodyPr/>
                    <a:lstStyle/>
                    <a:p>
                      <a:pPr algn="ctr"/>
                      <a:r>
                        <a:rPr b="1" sz="1100">
                          <a:solidFill>
                            <a:srgbClr val="6D6E71"/>
                          </a:solidFill>
                          <a:latin typeface="Ariel"/>
                        </a:rPr>
                        <a:t>$17.92</a:t>
                      </a:r>
                    </a:p>
                  </a:txBody>
                  <a:tcPr marB="0" marT="0">
                    <a:solidFill>
                      <a:srgbClr val="B3DAB4"/>
                    </a:solidFill>
                  </a:tcPr>
                </a:tc>
                <a:tc>
                  <a:txBody>
                    <a:bodyPr/>
                    <a:lstStyle/>
                    <a:p>
                      <a:pPr algn="ctr"/>
                      <a:r>
                        <a:rPr b="1" sz="1100">
                          <a:solidFill>
                            <a:srgbClr val="6D6E71"/>
                          </a:solidFill>
                          <a:latin typeface="Ariel"/>
                        </a:rPr>
                        <a:t>$529.99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FF0000"/>
                          </a:solidFill>
                          <a:latin typeface="Ariel"/>
                        </a:rPr>
                        <a:t>$10.41</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FF0000"/>
                          </a:solidFill>
                          <a:latin typeface="Ariel"/>
                        </a:rPr>
                        <a:t>$8.33</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FF0000"/>
                          </a:solidFill>
                          <a:latin typeface="Ariel"/>
                        </a:rPr>
                        <a:t>$11.66</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$179.99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FF0000"/>
                          </a:solidFill>
                          <a:latin typeface="Ariel"/>
                        </a:rPr>
                        <a:t>$8.33</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iPad 9.7 (2018)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$459.99</a:t>
                      </a:r>
                    </a:p>
                  </a:txBody>
                  <a:tcPr marB="0" marT="0">
                    <a:solidFill>
                      <a:srgbClr val="99CCFF"/>
                    </a:solidFill>
                  </a:tcPr>
                </a:tc>
                <a:tc>
                  <a:txBody>
                    <a:bodyPr/>
                    <a:lstStyle/>
                    <a:p>
                      <a:pPr algn="ctr"/>
                      <a:r>
                        <a:rPr b="1" sz="1100">
                          <a:solidFill>
                            <a:srgbClr val="6D6E71"/>
                          </a:solidFill>
                          <a:latin typeface="Ariel"/>
                        </a:rPr>
                        <a:t>$359.99</a:t>
                      </a:r>
                    </a:p>
                  </a:txBody>
                  <a:tcPr marB="0" marT="0">
                    <a:solidFill>
                      <a:srgbClr val="99CCFF"/>
                    </a:solidFill>
                  </a:tcPr>
                </a:tc>
                <a:tc>
                  <a:txBody>
                    <a:bodyPr/>
                    <a:lstStyle/>
                    <a:p>
                      <a:pPr algn="ctr"/>
                      <a:r>
                        <a:rPr b="1" sz="1100">
                          <a:solidFill>
                            <a:srgbClr val="FF0000"/>
                          </a:solidFill>
                          <a:latin typeface="Ariel"/>
                        </a:rPr>
                        <a:t>$18.00</a:t>
                      </a:r>
                    </a:p>
                  </a:txBody>
                  <a:tcPr marB="0" marT="0">
                    <a:solidFill>
                      <a:srgbClr val="EDC2D9"/>
                    </a:solidFill>
                  </a:tcPr>
                </a:tc>
                <a:tc>
                  <a:txBody>
                    <a:bodyPr/>
                    <a:lstStyle/>
                    <a:p>
                      <a:pPr algn="ctr"/>
                      <a:r>
                        <a:rPr b="1" sz="1100">
                          <a:solidFill>
                            <a:srgbClr val="FF0000"/>
                          </a:solidFill>
                          <a:latin typeface="Ariel"/>
                        </a:rPr>
                        <a:t>$459.99</a:t>
                      </a:r>
                    </a:p>
                  </a:txBody>
                  <a:tcPr marB="0" marT="0">
                    <a:solidFill>
                      <a:srgbClr val="EDC2D9"/>
                    </a:solidFill>
                  </a:tcPr>
                </a:tc>
                <a:tc>
                  <a:txBody>
                    <a:bodyPr/>
                    <a:lstStyle/>
                    <a:p>
                      <a:pPr algn="ctr"/>
                      <a:r>
                        <a:rPr b="1" sz="1100">
                          <a:solidFill>
                            <a:srgbClr val="FF0000"/>
                          </a:solidFill>
                          <a:latin typeface="Ariel"/>
                        </a:rPr>
                        <a:t>$27.99</a:t>
                      </a:r>
                    </a:p>
                  </a:txBody>
                  <a:tcPr marB="0" marT="0">
                    <a:solidFill>
                      <a:srgbClr val="EDC2D9"/>
                    </a:solidFill>
                  </a:tcPr>
                </a:tc>
                <a:tc>
                  <a:txBody>
                    <a:bodyPr/>
                    <a:lstStyle/>
                    <a:p>
                      <a:pPr algn="ctr"/>
                      <a:r>
                        <a:rPr b="1" sz="1100">
                          <a:solidFill>
                            <a:srgbClr val="FF0000"/>
                          </a:solidFill>
                          <a:latin typeface="Ariel"/>
                        </a:rPr>
                        <a:t>$4.17</a:t>
                      </a:r>
                    </a:p>
                  </a:txBody>
                  <a:tcPr marB="0" marT="0">
                    <a:solidFill>
                      <a:srgbClr val="B3DAB4"/>
                    </a:solidFill>
                  </a:tcPr>
                </a:tc>
                <a:tc>
                  <a:txBody>
                    <a:bodyPr/>
                    <a:lstStyle/>
                    <a:p>
                      <a:pPr algn="ctr"/>
                      <a:r>
                        <a:rPr b="1" sz="1100">
                          <a:solidFill>
                            <a:srgbClr val="6D6E71"/>
                          </a:solidFill>
                          <a:latin typeface="Ariel"/>
                        </a:rPr>
                        <a:t>$459.99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FF0000"/>
                          </a:solidFill>
                          <a:latin typeface="Ariel"/>
                        </a:rPr>
                        <a:t>$8.33</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Hp Elite X2 1012 G1 (128 GB)</a:t>
                      </a:r>
                    </a:p>
                  </a:txBody>
                  <a:tcPr marB="0" marT="0"/>
                </a:tc>
                <a:tc>
                  <a:txBody>
                    <a:bodyPr/>
                    <a:lstStyle/>
                    <a:p>
                      <a:pPr algn="ctr"/>
                      <a:r>
                        <a:rPr b="1" sz="1100">
                          <a:solidFill>
                            <a:srgbClr val="FF0000"/>
                          </a:solidFill>
                          <a:latin typeface="Ariel"/>
                        </a:rPr>
                        <a:t>$41.66</a:t>
                      </a:r>
                    </a:p>
                  </a:txBody>
                  <a:tcPr marB="0" marT="0">
                    <a:solidFill>
                      <a:srgbClr val="F6E7E7"/>
                    </a:solidFill>
                  </a:tcPr>
                </a:tc>
                <a:tc>
                  <a:txBody>
                    <a:bodyPr/>
                    <a:lstStyle/>
                    <a:p>
                      <a:pPr algn="ctr"/>
                      <a:r>
                        <a:rPr b="1" sz="1100">
                          <a:solidFill>
                            <a:srgbClr val="FF0000"/>
                          </a:solidFill>
                          <a:latin typeface="Ariel"/>
                        </a:rPr>
                        <a:t>$999.99</a:t>
                      </a:r>
                    </a:p>
                  </a:txBody>
                  <a:tcPr marB="0" marT="0">
                    <a:solidFill>
                      <a:srgbClr val="F6E7E7"/>
                    </a:solidFill>
                  </a:tcPr>
                </a:tc>
                <a:tc>
                  <a:txBody>
                    <a:bodyPr/>
                    <a:lstStyle/>
                    <a:p>
                      <a:pPr algn="ctr"/>
                      <a:r>
                        <a:rPr b="1" sz="1100">
                          <a:solidFill>
                            <a:srgbClr val="6D6E71"/>
                          </a:solidFill>
                          <a:latin typeface="Ariel"/>
                        </a:rPr>
                        <a:t>$899.99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FF0000"/>
                          </a:solidFill>
                          <a:latin typeface="Ariel"/>
                        </a:rPr>
                        <a:t>$4.17</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LG G Pad X2 8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Slate 8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Galaxy Tab A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$11.83</a:t>
                      </a:r>
                    </a:p>
                  </a:txBody>
                  <a:tcPr marB="0" marT="0">
                    <a:solidFill>
                      <a:srgbClr val="B3DAB4"/>
                    </a:solidFill>
                  </a:tcPr>
                </a:tc>
                <a:tc>
                  <a:txBody>
                    <a:bodyPr/>
                    <a:lstStyle/>
                    <a:p>
                      <a:pPr algn="ctr"/>
                      <a:r>
                        <a:rPr b="1" sz="1100">
                          <a:solidFill>
                            <a:srgbClr val="6D6E71"/>
                          </a:solidFill>
                          <a:latin typeface="Ariel"/>
                        </a:rPr>
                        <a:t>$384.00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Slate 8 Plus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$0.83</a:t>
                      </a:r>
                    </a:p>
                  </a:txBody>
                  <a:tcPr marB="0" marT="0">
                    <a:solidFill>
                      <a:srgbClr val="B3DAB4"/>
                    </a:solidFill>
                  </a:tcPr>
                </a:tc>
                <a:tc>
                  <a:txBody>
                    <a:bodyPr/>
                    <a:lstStyle/>
                    <a:p>
                      <a:pPr algn="ctr"/>
                      <a:r>
                        <a:rPr b="1" sz="1100">
                          <a:solidFill>
                            <a:srgbClr val="6D6E71"/>
                          </a:solidFill>
                          <a:latin typeface="Ariel"/>
                        </a:rPr>
                        <a:t>$119.99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77">
                <a:tc>
                  <a:txBody>
                    <a:bodyPr/>
                    <a:lstStyle/>
                    <a:p>
                      <a:pPr algn="ctr"/>
                      <a:r>
                        <a:rPr b="1" sz="1100">
                          <a:solidFill>
                            <a:srgbClr val="6D6E71"/>
                          </a:solidFill>
                          <a:latin typeface="Ariel"/>
                        </a:rPr>
                        <a:t>LG G Pad F2 8.0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5169">
                <a:tc>
                  <a:txBody>
                    <a:bodyPr/>
                    <a:lstStyle/>
                    <a:p>
                      <a:pPr algn="ctr"/>
                      <a:r>
                        <a:rPr b="1" sz="1100">
                          <a:solidFill>
                            <a:srgbClr val="6D6E71"/>
                          </a:solidFill>
                          <a:latin typeface="Ariel"/>
                        </a:rPr>
                        <a:t>iPhone SE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Asus Zenfone V (32 GB)</a:t>
                      </a:r>
                    </a:p>
                  </a:txBody>
                  <a:tcPr marB="0" marT="0"/>
                </a:tc>
                <a:tc>
                  <a:txBody>
                    <a:bodyPr/>
                    <a:lstStyle/>
                    <a:p>
                      <a:pPr algn="ctr"/>
                      <a:r>
                        <a:rPr b="1" sz="1100">
                          <a:solidFill>
                            <a:srgbClr val="6D6E71"/>
                          </a:solidFill>
                          <a:latin typeface="Ariel"/>
                        </a:rPr>
                        <a:t>Free</a:t>
                      </a:r>
                    </a:p>
                  </a:txBody>
                  <a:tcPr marB="0" marT="0">
                    <a:solidFill>
                      <a:srgbClr val="F6E7E7"/>
                    </a:solidFill>
                  </a:tcPr>
                </a:tc>
                <a:tc>
                  <a:txBody>
                    <a:bodyPr/>
                    <a:lstStyle/>
                    <a:p>
                      <a:pPr algn="ctr"/>
                      <a:r>
                        <a:rPr b="1" sz="1100">
                          <a:solidFill>
                            <a:srgbClr val="FF0000"/>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Z2 Play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Stylo 2 V (16 GB)</a:t>
                      </a:r>
                    </a:p>
                  </a:txBody>
                  <a:tcPr marB="0" marT="0"/>
                </a:tc>
                <a:tc>
                  <a:txBody>
                    <a:bodyPr/>
                    <a:lstStyle/>
                    <a:p>
                      <a:pPr algn="ctr"/>
                      <a:r>
                        <a:rPr b="1" sz="1100">
                          <a:solidFill>
                            <a:srgbClr val="6D6E71"/>
                          </a:solidFill>
                          <a:latin typeface="Ariel"/>
                        </a:rPr>
                        <a:t>$5.00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V (16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Eclipse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Live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Tab E 8 (32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99CCFF"/>
                    </a:solidFill>
                  </a:tcPr>
                </a:tc>
                <a:tc>
                  <a:txBody>
                    <a:bodyPr/>
                    <a:lstStyle/>
                    <a:p>
                      <a:pPr algn="ctr"/>
                      <a:r>
                        <a:rPr b="1" sz="1100">
                          <a:solidFill>
                            <a:srgbClr val="6D6E71"/>
                          </a:solidFill>
                          <a:latin typeface="Ariel"/>
                        </a:rPr>
                        <a:t>$239.99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$250.00</a:t>
                      </a:r>
                    </a:p>
                  </a:txBody>
                  <a:tcPr marB="0" marT="0">
                    <a:solidFill>
                      <a:srgbClr val="EDC2D9"/>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HTC U11 Life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b="1" sz="1100">
                          <a:solidFill>
                            <a:srgbClr val="6D6E71"/>
                          </a:solidFill>
                          <a:latin typeface="Ariel"/>
                        </a:rPr>
                        <a:t>$300.00</a:t>
                      </a:r>
                    </a:p>
                  </a:txBody>
                  <a:tcPr marB="0" marT="0">
                    <a:solidFill>
                      <a:srgbClr val="EDC2D9"/>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E4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Coolpad Defiant (8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b="1" sz="1100">
                          <a:solidFill>
                            <a:srgbClr val="6D6E71"/>
                          </a:solidFill>
                          <a:latin typeface="Ariel"/>
                        </a:rPr>
                        <a:t>$100.00</a:t>
                      </a:r>
                    </a:p>
                  </a:txBody>
                  <a:tcPr marB="0" marT="0">
                    <a:solidFill>
                      <a:srgbClr val="EDC2D9"/>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K30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E5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FF0000"/>
                          </a:solidFill>
                          <a:latin typeface="Ariel"/>
                        </a:rPr>
                        <a:t>$12.00</a:t>
                      </a:r>
                    </a:p>
                  </a:txBody>
                  <a:tcPr marB="0" marT="0">
                    <a:solidFill>
                      <a:srgbClr val="B3DAB4"/>
                    </a:solidFill>
                  </a:tcPr>
                </a:tc>
                <a:tc>
                  <a:txBody>
                    <a:bodyPr/>
                    <a:lstStyle/>
                    <a:p>
                      <a:pPr algn="ctr"/>
                      <a:r>
                        <a:rPr b="1" sz="1100">
                          <a:solidFill>
                            <a:srgbClr val="FF0000"/>
                          </a:solidFill>
                          <a:latin typeface="Ariel"/>
                        </a:rPr>
                        <a:t>$288.00</a:t>
                      </a:r>
                    </a:p>
                  </a:txBody>
                  <a:tcPr marB="0" marT="0">
                    <a:solidFill>
                      <a:srgbClr val="B3DAB4"/>
                    </a:solidFill>
                  </a:tcPr>
                </a:tc>
                <a:tc>
                  <a:txBody>
                    <a:bodyPr/>
                    <a:lstStyle/>
                    <a:p>
                      <a:pPr algn="ctr"/>
                      <a:r>
                        <a:rPr b="1" sz="1100">
                          <a:solidFill>
                            <a:srgbClr val="FF0000"/>
                          </a:solidFill>
                          <a:latin typeface="Ariel"/>
                        </a:rPr>
                        <a:t>NA</a:t>
                      </a:r>
                    </a:p>
                  </a:txBody>
                  <a:tcPr marB="0" marT="0">
                    <a:solidFill>
                      <a:srgbClr val="B3DAB4"/>
                    </a:solidFill>
                  </a:tcPr>
                </a:tc>
              </a:tr>
              <a:tr h="35169">
                <a:tc>
                  <a:txBody>
                    <a:bodyPr/>
                    <a:lstStyle/>
                    <a:p>
                      <a:pPr algn="ctr"/>
                      <a:r>
                        <a:rPr b="1" sz="1100">
                          <a:solidFill>
                            <a:srgbClr val="6D6E71"/>
                          </a:solidFill>
                          <a:latin typeface="Ariel"/>
                        </a:rPr>
                        <a:t>LG Stylo 3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B3DAB4"/>
                    </a:solidFill>
                  </a:tcPr>
                </a:tc>
                <a:tc>
                  <a:txBody>
                    <a:bodyPr/>
                    <a:lstStyle/>
                    <a:p>
                      <a:pPr algn="ctr"/>
                      <a:r>
                        <a:rPr b="1" sz="1100">
                          <a:solidFill>
                            <a:srgbClr val="6D6E71"/>
                          </a:solidFill>
                          <a:latin typeface="Ariel"/>
                        </a:rPr>
                        <a:t>$270.00</a:t>
                      </a:r>
                    </a:p>
                  </a:txBody>
                  <a:tcPr marB="0" marT="0">
                    <a:solidFill>
                      <a:srgbClr val="B3DAB4"/>
                    </a:solidFill>
                  </a:tcPr>
                </a:tc>
                <a:tc>
                  <a:txBody>
                    <a:bodyPr/>
                    <a:lstStyle/>
                    <a:p>
                      <a:pPr algn="ctr"/>
                      <a:r>
                        <a:rPr b="1" sz="1100">
                          <a:solidFill>
                            <a:srgbClr val="6D6E71"/>
                          </a:solidFill>
                          <a:latin typeface="Ariel"/>
                        </a:rPr>
                        <a:t>$30.00</a:t>
                      </a:r>
                    </a:p>
                  </a:txBody>
                  <a:tcPr marB="0" marT="0">
                    <a:solidFill>
                      <a:srgbClr val="B3DAB4"/>
                    </a:solidFill>
                  </a:tcPr>
                </a:tc>
              </a:tr>
              <a:tr h="35169">
                <a:tc>
                  <a:txBody>
                    <a:bodyPr/>
                    <a:lstStyle/>
                    <a:p>
                      <a:pPr algn="ctr"/>
                      <a:r>
                        <a:rPr b="1" sz="1100">
                          <a:solidFill>
                            <a:srgbClr val="6D6E71"/>
                          </a:solidFill>
                          <a:latin typeface="Ariel"/>
                        </a:rPr>
                        <a:t>LG Tribute Dynasty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75">
                <a:tc>
                  <a:txBody>
                    <a:bodyPr/>
                    <a:lstStyle/>
                    <a:p>
                      <a:pPr algn="ctr"/>
                      <a:r>
                        <a:rPr b="1" sz="1100">
                          <a:solidFill>
                            <a:srgbClr val="6D6E71"/>
                          </a:solidFill>
                          <a:latin typeface="Ariel"/>
                        </a:rPr>
                        <a:t>Galaxy J3 Emerge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Free</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$25.00</a:t>
                      </a:r>
                    </a:p>
                  </a:txBody>
                  <a:tcPr marB="0" marT="0">
                    <a:solidFill>
                      <a:srgbClr val="B3DAB4"/>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8100">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8100">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8100">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8100">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8100">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8100">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latin typeface="Ariel"/>
                        </a:rPr>
                        <a:t>$849.99</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$39.99</a:t>
                      </a:r>
                    </a:p>
                  </a:txBody>
                  <a:tcPr marT="0" marB="0">
                    <a:solidFill>
                      <a:srgbClr val="CDEBDE"/>
                    </a:solidFill>
                  </a:tcPr>
                </a:tc>
              </a:tr>
              <a:tr h="38100">
                <a:tc>
                  <a:txBody>
                    <a:bodyPr/>
                    <a:lstStyle/>
                    <a:p>
                      <a:pPr algn="ctr"/>
                      <a:r>
                        <a:rPr b="1" sz="1100">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$159.99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05/18/2018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c>
                  <a:txBody>
                    <a:bodyPr anchor="ctr"/>
                    <a:lstStyle/>
                    <a:p>
                      <a:pPr algn="ctr"/>
                      <a:r>
                        <a:rPr sz="1100">
                          <a:solidFill>
                            <a:srgbClr val="000000"/>
                          </a:solidFill>
                          <a:latin typeface="NeueHaasGroteskText Std (Body)"/>
                        </a:rPr>
                        <a:t>5/07</a:t>
                      </a:r>
                    </a:p>
                  </a:txBody>
                  <a:tcPr>
                    <a:solidFill>
                      <a:schemeClr val="accent2"/>
                    </a:solidFill>
                  </a:tcPr>
                </a:tc>
                <a:tc>
                  <a:txBody>
                    <a:bodyPr anchor="ctr"/>
                    <a:lstStyle/>
                    <a:p>
                      <a:pPr algn="ctr"/>
                      <a:r>
                        <a:rPr sz="1100">
                          <a:solidFill>
                            <a:srgbClr val="000000"/>
                          </a:solidFill>
                          <a:latin typeface="NeueHaasGroteskText Std (Body)"/>
                        </a:rPr>
                        <a:t>5/14</a:t>
                      </a:r>
                    </a:p>
                  </a:txBody>
                  <a:tcPr>
                    <a:solidFill>
                      <a:schemeClr val="accent2"/>
                    </a:solidFill>
                  </a:tcPr>
                </a:tc>
                <a:tc>
                  <a:txBody>
                    <a:bodyPr anchor="ctr"/>
                    <a:lstStyle/>
                    <a:p>
                      <a:pPr algn="ctr"/>
                      <a:r>
                        <a:rPr sz="1100">
                          <a:solidFill>
                            <a:srgbClr val="000000"/>
                          </a:solidFill>
                          <a:latin typeface="NeueHaasGroteskText Std (Body)"/>
                        </a:rPr>
                        <a:t>5/21</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4800600"/>
                <a:gridCol w="2880360"/>
              </a:tblGrid>
              <a:tr h="388620">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c>
                  <a:txBody>
                    <a:bodyPr anchor="ctr"/>
                    <a:lstStyle/>
                    <a:p>
                      <a:pPr algn="ctr"/>
                      <a:r>
                        <a:rPr i="1" b="1" sz="1100">
                          <a:solidFill>
                            <a:srgbClr val="000000"/>
                          </a:solidFill>
                          <a:latin typeface="NeueHaasGroteskText Std (Body)"/>
                        </a:rPr>
                        <a:t>May</a:t>
                      </a:r>
                    </a:p>
                  </a:txBody>
                  <a:tcPr>
                    <a:solidFill>
                      <a:srgbClr val="F9B295"/>
                    </a:solidFill>
                  </a:tcPr>
                </a:tc>
              </a:tr>
            </a:tbl>
          </a:graphicData>
        </a:graphic>
      </p:graphicFrame>
      <p:sp>
        <p:nvSpPr>
          <p:cNvPr id="7" name="Rounded Rectangle 6"/>
          <p:cNvSpPr/>
          <p:nvPr/>
        </p:nvSpPr>
        <p:spPr>
          <a:xfrm>
            <a:off x="1143000" y="1312164"/>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8384807" y="1517904"/>
            <a:ext cx="55706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and get one free (5/03-5/07)</a:t>
            </a:r>
          </a:p>
        </p:txBody>
      </p:sp>
      <p:sp>
        <p:nvSpPr>
          <p:cNvPr id="9" name="Rounded Rectangle 8"/>
          <p:cNvSpPr/>
          <p:nvPr/>
        </p:nvSpPr>
        <p:spPr>
          <a:xfrm>
            <a:off x="8384807" y="1723644"/>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iPhones and get iPhone 8 ( 64GB) free (5/03-5/14)</a:t>
            </a:r>
          </a:p>
        </p:txBody>
      </p:sp>
      <p:sp>
        <p:nvSpPr>
          <p:cNvPr id="10" name="Rounded Rectangle 9"/>
          <p:cNvSpPr/>
          <p:nvPr/>
        </p:nvSpPr>
        <p:spPr>
          <a:xfrm>
            <a:off x="8941869" y="1929384"/>
            <a:ext cx="9748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including the LG V30 and get one free (5/07-5/14)</a:t>
            </a:r>
          </a:p>
        </p:txBody>
      </p:sp>
      <p:sp>
        <p:nvSpPr>
          <p:cNvPr id="11" name="Rounded Rectangle 10"/>
          <p:cNvSpPr/>
          <p:nvPr/>
        </p:nvSpPr>
        <p:spPr>
          <a:xfrm>
            <a:off x="1143000" y="256397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276971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1143000" y="297545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557062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3649779" y="4021531"/>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227271"/>
            <a:ext cx="6406214"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9498931" y="4433011"/>
            <a:ext cx="222824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7030A0"/>
                </a:solidFill>
                <a:latin typeface="NeueHaasGroteskText Std (Body)"/>
              </a:rPr>
              <a:t>BOGOF iPhone X, iPhone 8/8+, iPhone 7/7+ (5/11-...)</a:t>
            </a:r>
          </a:p>
        </p:txBody>
      </p:sp>
      <p:sp>
        <p:nvSpPr>
          <p:cNvPr id="19" name="Rounded Rectangle 18"/>
          <p:cNvSpPr/>
          <p:nvPr/>
        </p:nvSpPr>
        <p:spPr>
          <a:xfrm>
            <a:off x="6713621" y="4638751"/>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143000" y="5067604"/>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1" name="Rounded Rectangle 20"/>
          <p:cNvSpPr/>
          <p:nvPr/>
        </p:nvSpPr>
        <p:spPr>
          <a:xfrm>
            <a:off x="1143000" y="5314492"/>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2" name="Rounded Rectangle 21"/>
          <p:cNvSpPr/>
          <p:nvPr/>
        </p:nvSpPr>
        <p:spPr>
          <a:xfrm>
            <a:off x="1700062"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3" name="Rounded Rectangle 22"/>
          <p:cNvSpPr/>
          <p:nvPr/>
        </p:nvSpPr>
        <p:spPr>
          <a:xfrm>
            <a:off x="4485372"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4" name="Rounded Rectangle 23"/>
          <p:cNvSpPr/>
          <p:nvPr/>
        </p:nvSpPr>
        <p:spPr>
          <a:xfrm>
            <a:off x="5738762" y="6055156"/>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5" name="Rectangle 24"/>
          <p:cNvSpPr/>
          <p:nvPr/>
        </p:nvSpPr>
        <p:spPr>
          <a:xfrm>
            <a:off x="10469158"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Down Arrow Callout 25"/>
          <p:cNvSpPr/>
          <p:nvPr/>
        </p:nvSpPr>
        <p:spPr>
          <a:xfrm>
            <a:off x="10130830"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05/18</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(05/11/18)
</a:t>
                      </a:r>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for </a:t>
                      </a:r>
                      <a:r>
                        <a:rPr sz="900" b="1">
                          <a:solidFill>
                            <a:srgbClr val="00B0F0"/>
                          </a:solidFill>
                          <a:latin typeface="NeueHaasGroteskText Std (Body)"/>
                        </a:rPr>
                        <a:t>$10.00/mo.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$109.99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(04/06/18)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1149.99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$499.99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(05/14/18)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$929.99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$464.99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(05/14/18)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 </a:t>
                      </a:r>
                      <a:r>
                        <a:rPr sz="900" b="0">
                          <a:solidFill>
                            <a:srgbClr val="000000"/>
                          </a:solidFill>
                          <a:latin typeface="NeueHaasGroteskText Std (Body)"/>
                        </a:rPr>
                        <a:t>Google </a:t>
                      </a:r>
                      <a:r>
                        <a:rPr sz="900" b="0">
                          <a:solidFill>
                            <a:srgbClr val="000000"/>
                          </a:solidFill>
                          <a:latin typeface="NeueHaasGroteskText Std (Body)"/>
                        </a:rPr>
                        <a:t>Pixel </a:t>
                      </a:r>
                      <a:r>
                        <a:rPr sz="900" b="0">
                          <a:solidFill>
                            <a:srgbClr val="000000"/>
                          </a:solidFill>
                          <a:latin typeface="NeueHaasGroteskText Std (Body)"/>
                        </a:rPr>
                        <a:t>2 </a:t>
                      </a:r>
                      <a:r>
                        <a:rPr sz="900" b="0">
                          <a:solidFill>
                            <a:srgbClr val="000000"/>
                          </a:solidFill>
                          <a:latin typeface="NeueHaasGroteskText Std (Body)"/>
                        </a:rPr>
                        <a:t>or </a:t>
                      </a:r>
                      <a:r>
                        <a:rPr sz="900" b="0">
                          <a:solidFill>
                            <a:srgbClr val="000000"/>
                          </a:solidFill>
                          <a:latin typeface="NeueHaasGroteskText Std (Body)"/>
                        </a:rPr>
                        <a:t>2 </a:t>
                      </a:r>
                      <a:r>
                        <a:rPr sz="900" b="0">
                          <a:solidFill>
                            <a:srgbClr val="000000"/>
                          </a:solidFill>
                          <a:latin typeface="NeueHaasGroteskText Std (Body)"/>
                        </a:rPr>
                        <a:t>XL </a:t>
                      </a:r>
                      <a:r>
                        <a:rPr sz="900" b="0">
                          <a:solidFill>
                            <a:srgbClr val="000000"/>
                          </a:solidFill>
                          <a:latin typeface="NeueHaasGroteskText Std (Body)"/>
                        </a:rPr>
                        <a:t> </a:t>
                      </a:r>
                      <a:r>
                        <a:rPr sz="900" b="0">
                          <a:solidFill>
                            <a:srgbClr val="000000"/>
                          </a:solidFill>
                          <a:latin typeface="NeueHaasGroteskText Std (Body)"/>
                        </a:rPr>
                        <a:t>with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plus </a:t>
                      </a:r>
                      <a:r>
                        <a:rPr sz="900" b="0">
                          <a:solidFill>
                            <a:srgbClr val="000000"/>
                          </a:solidFill>
                          <a:latin typeface="NeueHaasGroteskText Std (Body)"/>
                        </a:rPr>
                        <a:t> </a:t>
                      </a:r>
                      <a:r>
                        <a:rPr sz="900" b="1">
                          <a:solidFill>
                            <a:srgbClr val="000000"/>
                          </a:solidFill>
                          <a:latin typeface="NeueHaasGroteskText Std (Body)"/>
                        </a:rPr>
                        <a:t>free </a:t>
                      </a:r>
                      <a:r>
                        <a:rPr sz="900" b="0">
                          <a:solidFill>
                            <a:srgbClr val="000000"/>
                          </a:solidFill>
                          <a:latin typeface="NeueHaasGroteskText Std (Body)"/>
                        </a:rPr>
                        <a:t>YouTube </a:t>
                      </a:r>
                      <a:r>
                        <a:rPr sz="900" b="0">
                          <a:solidFill>
                            <a:srgbClr val="000000"/>
                          </a:solidFill>
                          <a:latin typeface="NeueHaasGroteskText Std (Body)"/>
                        </a:rPr>
                        <a:t>TV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 </a:t>
                      </a:r>
                      <a:r>
                        <a:rPr sz="900" b="0">
                          <a:solidFill>
                            <a:srgbClr val="000000"/>
                          </a:solidFill>
                          <a:latin typeface="NeueHaasGroteskText Std (Body)"/>
                        </a:rPr>
                        <a:t>months </a:t>
                      </a:r>
                      <a:r>
                        <a:rPr sz="900" b="0">
                          <a:solidFill>
                            <a:srgbClr val="000000"/>
                          </a:solidFill>
                          <a:latin typeface="NeueHaasGroteskText Std (Body)"/>
                        </a:rPr>
                        <a:t>and </a:t>
                      </a:r>
                      <a:r>
                        <a:rPr sz="900" b="0">
                          <a:solidFill>
                            <a:srgbClr val="000000"/>
                          </a:solidFill>
                          <a:latin typeface="NeueHaasGroteskText Std (Body)"/>
                        </a:rPr>
                        <a:t>Google </a:t>
                      </a:r>
                      <a:r>
                        <a:rPr sz="900" b="0">
                          <a:solidFill>
                            <a:srgbClr val="000000"/>
                          </a:solidFill>
                          <a:latin typeface="NeueHaasGroteskText Std (Body)"/>
                        </a:rPr>
                        <a:t>Homecast </a:t>
                      </a:r>
                      <a:r>
                        <a:rPr sz="900" b="0">
                          <a:solidFill>
                            <a:srgbClr val="000000"/>
                          </a:solidFill>
                          <a:latin typeface="NeueHaasGroteskText Std (Body)"/>
                        </a:rPr>
                        <a:t>Mini </a:t>
                      </a:r>
                      <a:r>
                        <a:rPr sz="900" b="0">
                          <a:solidFill>
                            <a:srgbClr val="000000"/>
                          </a:solidFill>
                          <a:latin typeface="NeueHaasGroteskText Std (Body)"/>
                        </a:rPr>
                        <a: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$949.99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0">
                          <a:solidFill>
                            <a:srgbClr val="000000"/>
                          </a:solidFill>
                          <a:latin typeface="NeueHaasGroteskText Std (Body)"/>
                        </a:rPr>
                        <a:t>up </a:t>
                      </a:r>
                      <a:r>
                        <a:rPr sz="900" b="1">
                          <a:solidFill>
                            <a:srgbClr val="000000"/>
                          </a:solidFill>
                          <a:latin typeface="NeueHaasGroteskText Std (Body)"/>
                        </a:rPr>
                        <a:t>$474.99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You </a:t>
                      </a:r>
                      <a:r>
                        <a:rPr sz="900" b="0">
                          <a:solidFill>
                            <a:srgbClr val="000000"/>
                          </a:solidFill>
                          <a:latin typeface="NeueHaasGroteskText Std (Body)"/>
                        </a:rPr>
                        <a:t>Tube </a:t>
                      </a:r>
                      <a:r>
                        <a:rPr sz="900" b="0">
                          <a:solidFill>
                            <a:srgbClr val="000000"/>
                          </a:solidFill>
                          <a:latin typeface="NeueHaasGroteskText Std (Body)"/>
                        </a:rPr>
                        <a:t>TV </a:t>
                      </a:r>
                      <a:r>
                        <a:rPr sz="900" b="0">
                          <a:solidFill>
                            <a:srgbClr val="000000"/>
                          </a:solidFill>
                          <a:latin typeface="NeueHaasGroteskText Std (Body)"/>
                        </a:rPr>
                        <a:t>offer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redeemed </a:t>
                      </a:r>
                      <a:r>
                        <a:rPr sz="900" b="0">
                          <a:solidFill>
                            <a:srgbClr val="000000"/>
                          </a:solidFill>
                          <a:latin typeface="NeueHaasGroteskText Std (Body)"/>
                        </a:rPr>
                        <a:t>by </a:t>
                      </a:r>
                      <a:r>
                        <a:rPr sz="900" b="0">
                          <a:solidFill>
                            <a:srgbClr val="000000"/>
                          </a:solidFill>
                          <a:latin typeface="NeueHaasGroteskText Std (Body)"/>
                        </a:rPr>
                        <a:t>6/30) </a:t>
                      </a:r>
                      <a:r>
                        <a:rPr sz="900" b="0">
                          <a:solidFill>
                            <a:srgbClr val="000000"/>
                          </a:solidFill>
                          <a:latin typeface="NeueHaasGroteskText Std (Body)"/>
                        </a:rPr>
                        <a:t> (05/15/18)
</a:t>
                      </a:r>
                      <a:r>
                        <a:rPr sz="900" b="0">
                          <a:solidFill>
                            <a:srgbClr val="000000"/>
                          </a:solidFill>
                          <a:latin typeface="NeueHaasGroteskText Std (Body)"/>
                        </a:rPr>
                        <a:t>Buy </a:t>
                      </a:r>
                      <a:r>
                        <a:rPr sz="900" b="0">
                          <a:solidFill>
                            <a:srgbClr val="000000"/>
                          </a:solidFill>
                          <a:latin typeface="NeueHaasGroteskText Std (Body)"/>
                        </a:rPr>
                        <a:t>Google </a:t>
                      </a:r>
                      <a:r>
                        <a:rPr sz="900" b="0">
                          <a:solidFill>
                            <a:srgbClr val="000000"/>
                          </a:solidFill>
                          <a:latin typeface="NeueHaasGroteskText Std (Body)"/>
                        </a:rPr>
                        <a:t>Pixel </a:t>
                      </a:r>
                      <a:r>
                        <a:rPr sz="900" b="0">
                          <a:solidFill>
                            <a:srgbClr val="000000"/>
                          </a:solidFill>
                          <a:latin typeface="NeueHaasGroteskText Std (Body)"/>
                        </a:rPr>
                        <a:t>2 </a:t>
                      </a:r>
                      <a:r>
                        <a:rPr sz="900" b="0">
                          <a:solidFill>
                            <a:srgbClr val="000000"/>
                          </a:solidFill>
                          <a:latin typeface="NeueHaasGroteskText Std (Body)"/>
                        </a:rPr>
                        <a:t>or </a:t>
                      </a:r>
                      <a:r>
                        <a:rPr sz="900" b="0">
                          <a:solidFill>
                            <a:srgbClr val="000000"/>
                          </a:solidFill>
                          <a:latin typeface="NeueHaasGroteskText Std (Body)"/>
                        </a:rPr>
                        <a:t>2 </a:t>
                      </a:r>
                      <a:r>
                        <a:rPr sz="900" b="0">
                          <a:solidFill>
                            <a:srgbClr val="000000"/>
                          </a:solidFill>
                          <a:latin typeface="NeueHaasGroteskText Std (Body)"/>
                        </a:rPr>
                        <a:t>XL </a:t>
                      </a:r>
                      <a:r>
                        <a:rPr sz="900" b="0">
                          <a:solidFill>
                            <a:srgbClr val="000000"/>
                          </a:solidFill>
                          <a:latin typeface="NeueHaasGroteskText Std (Body)"/>
                        </a:rPr>
                        <a:t>and </a:t>
                      </a:r>
                      <a:r>
                        <a:rPr sz="900" b="0">
                          <a:solidFill>
                            <a:srgbClr val="000000"/>
                          </a:solidFill>
                          <a:latin typeface="NeueHaasGroteskText Std (Body)"/>
                        </a:rPr>
                        <a:t> </a:t>
                      </a:r>
                      <a:r>
                        <a:rPr sz="900" b="0">
                          <a:solidFill>
                            <a:srgbClr val="000000"/>
                          </a:solidFill>
                          <a:latin typeface="NeueHaasGroteskText Std (Body)"/>
                        </a:rPr>
                        <a:t>get </a:t>
                      </a:r>
                      <a:r>
                        <a:rPr sz="900" b="1">
                          <a:solidFill>
                            <a:srgbClr val="000000"/>
                          </a:solidFill>
                          <a:latin typeface="NeueHaasGroteskText Std (Body)"/>
                        </a:rPr>
                        <a:t>free </a:t>
                      </a:r>
                      <a:r>
                        <a:rPr sz="900" b="0">
                          <a:solidFill>
                            <a:srgbClr val="000000"/>
                          </a:solidFill>
                          <a:latin typeface="NeueHaasGroteskText Std (Body)"/>
                        </a:rPr>
                        <a:t>You </a:t>
                      </a:r>
                      <a:r>
                        <a:rPr sz="900" b="0">
                          <a:solidFill>
                            <a:srgbClr val="000000"/>
                          </a:solidFill>
                          <a:latin typeface="NeueHaasGroteskText Std (Body)"/>
                        </a:rPr>
                        <a:t>Tube </a:t>
                      </a:r>
                      <a:r>
                        <a:rPr sz="900" b="0">
                          <a:solidFill>
                            <a:srgbClr val="000000"/>
                          </a:solidFill>
                          <a:latin typeface="NeueHaasGroteskText Std (Body)"/>
                        </a:rPr>
                        <a:t>TV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months </a:t>
                      </a:r>
                      <a:r>
                        <a:rPr sz="900" b="0">
                          <a:solidFill>
                            <a:srgbClr val="000000"/>
                          </a:solidFill>
                          <a:latin typeface="NeueHaasGroteskText Std (Body)"/>
                        </a:rPr>
                        <a:t>and </a:t>
                      </a:r>
                      <a:r>
                        <a:rPr sz="900" b="0">
                          <a:solidFill>
                            <a:srgbClr val="000000"/>
                          </a:solidFill>
                          <a:latin typeface="NeueHaasGroteskText Std (Body)"/>
                        </a:rPr>
                        <a:t> </a:t>
                      </a:r>
                      <a:r>
                        <a:rPr sz="900" b="0">
                          <a:solidFill>
                            <a:srgbClr val="000000"/>
                          </a:solidFill>
                          <a:latin typeface="NeueHaasGroteskText Std (Body)"/>
                        </a:rPr>
                        <a:t>Google </a:t>
                      </a:r>
                      <a:r>
                        <a:rPr sz="900" b="0">
                          <a:solidFill>
                            <a:srgbClr val="000000"/>
                          </a:solidFill>
                          <a:latin typeface="NeueHaasGroteskText Std (Body)"/>
                        </a:rPr>
                        <a:t>Homecast </a:t>
                      </a:r>
                      <a:r>
                        <a:rPr sz="900" b="0">
                          <a:solidFill>
                            <a:srgbClr val="000000"/>
                          </a:solidFill>
                          <a:latin typeface="NeueHaasGroteskText Std (Body)"/>
                        </a:rPr>
                        <a:t>Mini </a:t>
                      </a:r>
                      <a:r>
                        <a:rPr sz="900" b="0">
                          <a:solidFill>
                            <a:srgbClr val="000000"/>
                          </a:solidFill>
                          <a:latin typeface="NeueHaasGroteskText Std (Body)"/>
                        </a:rPr>
                        <a:t>(no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required, </a:t>
                      </a:r>
                      <a:r>
                        <a:rPr sz="900" b="0">
                          <a:solidFill>
                            <a:srgbClr val="000000"/>
                          </a:solidFill>
                          <a:latin typeface="NeueHaasGroteskText Std (Body)"/>
                        </a:rPr>
                        <a:t>You </a:t>
                      </a:r>
                      <a:r>
                        <a:rPr sz="900" b="0">
                          <a:solidFill>
                            <a:srgbClr val="000000"/>
                          </a:solidFill>
                          <a:latin typeface="NeueHaasGroteskText Std (Body)"/>
                        </a:rPr>
                        <a:t>Tube </a:t>
                      </a:r>
                      <a:r>
                        <a:rPr sz="900" b="0">
                          <a:solidFill>
                            <a:srgbClr val="000000"/>
                          </a:solidFill>
                          <a:latin typeface="NeueHaasGroteskText Std (Body)"/>
                        </a:rPr>
                        <a:t>TV </a:t>
                      </a:r>
                      <a:r>
                        <a:rPr sz="900" b="0">
                          <a:solidFill>
                            <a:srgbClr val="000000"/>
                          </a:solidFill>
                          <a:latin typeface="NeueHaasGroteskText Std (Body)"/>
                        </a:rPr>
                        <a:t>offer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redeemed </a:t>
                      </a:r>
                      <a:r>
                        <a:rPr sz="900" b="0">
                          <a:solidFill>
                            <a:srgbClr val="000000"/>
                          </a:solidFill>
                          <a:latin typeface="NeueHaasGroteskText Std (Body)"/>
                        </a:rPr>
                        <a:t>by </a:t>
                      </a:r>
                      <a:r>
                        <a:rPr sz="900" b="0">
                          <a:solidFill>
                            <a:srgbClr val="000000"/>
                          </a:solidFill>
                          <a:latin typeface="NeueHaasGroteskText Std (Body)"/>
                        </a:rPr>
                        <a:t>6/30) </a:t>
                      </a:r>
                      <a:r>
                        <a:rPr sz="900" b="0">
                          <a:solidFill>
                            <a:srgbClr val="000000"/>
                          </a:solidFill>
                          <a:latin typeface="NeueHaasGroteskText Std (Body)"/>
                        </a:rPr>
                        <a:t> (05/15/18)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B0F0"/>
                          </a:solidFill>
                          <a:latin typeface="NeueHaasGroteskText Std (Body)"/>
                        </a:rPr>
                        <a:t>Get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32GB </a:t>
                      </a:r>
                      <a:r>
                        <a:rPr sz="900" b="0">
                          <a:solidFill>
                            <a:srgbClr val="00B0F0"/>
                          </a:solidFill>
                          <a:latin typeface="NeueHaasGroteskText Std (Body)"/>
                        </a:rPr>
                        <a:t>for </a:t>
                      </a:r>
                      <a:r>
                        <a:rPr sz="900" b="1">
                          <a:solidFill>
                            <a:srgbClr val="00B0F0"/>
                          </a:solidFill>
                          <a:latin typeface="NeueHaasGroteskText Std (Body)"/>
                        </a:rPr>
                        <a:t>$0/mo.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on </a:t>
                      </a:r>
                      <a:r>
                        <a:rPr sz="900" b="0">
                          <a:solidFill>
                            <a:srgbClr val="00B0F0"/>
                          </a:solidFill>
                          <a:latin typeface="NeueHaasGroteskText Std (Body)"/>
                        </a:rPr>
                        <a:t>AT&amp;T </a:t>
                      </a:r>
                      <a:r>
                        <a:rPr sz="900" b="0">
                          <a:solidFill>
                            <a:srgbClr val="00B0F0"/>
                          </a:solidFill>
                          <a:latin typeface="NeueHaasGroteskText Std (Body)"/>
                        </a:rPr>
                        <a:t>Next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service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ends </a:t>
                      </a:r>
                      <a:r>
                        <a:rPr sz="900" b="0">
                          <a:solidFill>
                            <a:srgbClr val="00B0F0"/>
                          </a:solidFill>
                          <a:latin typeface="NeueHaasGroteskText Std (Body)"/>
                        </a:rPr>
                        <a:t>5/25/18) (05/04/18)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(05/02/18)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after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activate </a:t>
                      </a:r>
                      <a:r>
                        <a:rPr sz="900" b="0">
                          <a:solidFill>
                            <a:srgbClr val="000000"/>
                          </a:solidFill>
                          <a:latin typeface="NeueHaasGroteskText Std (Body)"/>
                        </a:rPr>
                        <a:t>a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plan </a:t>
                      </a:r>
                      <a:r>
                        <a:rPr sz="900" b="0">
                          <a:solidFill>
                            <a:srgbClr val="000000"/>
                          </a:solidFill>
                          <a:latin typeface="NeueHaasGroteskText Std (Body)"/>
                        </a:rPr>
                        <a:t>(reqs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 </a:t>
                      </a:r>
                      <a:r>
                        <a:rPr sz="900" b="0">
                          <a:solidFill>
                            <a:srgbClr val="000000"/>
                          </a:solidFill>
                          <a:latin typeface="NeueHaasGroteskText Std (Body)"/>
                        </a:rPr>
                        <a:t>starts </a:t>
                      </a:r>
                      <a:r>
                        <a:rPr sz="900" b="0">
                          <a:solidFill>
                            <a:srgbClr val="000000"/>
                          </a:solidFill>
                          <a:latin typeface="NeueHaasGroteskText Std (Body)"/>
                        </a:rPr>
                        <a:t>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(04/30/18)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$696 </a:t>
                      </a:r>
                      <a:r>
                        <a:rPr sz="900" b="0">
                          <a:solidFill>
                            <a:srgbClr val="000000"/>
                          </a:solidFill>
                          <a:latin typeface="NeueHaasGroteskText Std (Body)"/>
                        </a:rPr>
                        <a:t>after </a:t>
                      </a:r>
                      <a:r>
                        <a:rPr sz="900" b="1">
                          <a:solidFill>
                            <a:srgbClr val="000000"/>
                          </a:solidFill>
                          <a:latin typeface="NeueHaasGroteskText Std (Body)"/>
                        </a:rPr>
                        <a:t>$104 </a:t>
                      </a:r>
                      <a:r>
                        <a:rPr sz="900" b="0">
                          <a:solidFill>
                            <a:srgbClr val="000000"/>
                          </a:solidFill>
                          <a:latin typeface="NeueHaasGroteskText Std (Body)"/>
                        </a:rPr>
                        <a:t>price </a:t>
                      </a:r>
                      <a:r>
                        <a:rPr sz="900" b="0">
                          <a:solidFill>
                            <a:srgbClr val="000000"/>
                          </a:solidFill>
                          <a:latin typeface="NeueHaasGroteskText Std (Body)"/>
                        </a:rPr>
                        <a:t>drop (05/14/18)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upgrades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HD, </a:t>
                      </a:r>
                      <a:r>
                        <a:rPr sz="900" b="0">
                          <a:solidFill>
                            <a:srgbClr val="000000"/>
                          </a:solidFill>
                          <a:latin typeface="NeueHaasGroteskText Std (Body)"/>
                        </a:rPr>
                        <a:t>ZTE </a:t>
                      </a:r>
                      <a:r>
                        <a:rPr sz="900" b="0">
                          <a:solidFill>
                            <a:srgbClr val="000000"/>
                          </a:solidFill>
                          <a:latin typeface="NeueHaasGroteskText Std (Body)"/>
                        </a:rPr>
                        <a:t>Max </a:t>
                      </a:r>
                      <a:r>
                        <a:rPr sz="900" b="0">
                          <a:solidFill>
                            <a:srgbClr val="000000"/>
                          </a:solidFill>
                          <a:latin typeface="NeueHaasGroteskText Std (Body)"/>
                        </a:rPr>
                        <a:t>XL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Emerge </a:t>
                      </a:r>
                      <a:r>
                        <a:rPr sz="900" b="0">
                          <a:solidFill>
                            <a:srgbClr val="000000"/>
                          </a:solidFill>
                          <a:latin typeface="NeueHaasGroteskText Std (Body)"/>
                        </a:rPr>
                        <a:t>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available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Online </a:t>
                      </a:r>
                      <a:r>
                        <a:rPr sz="900" b="0">
                          <a:solidFill>
                            <a:srgbClr val="000000"/>
                          </a:solidFill>
                          <a:latin typeface="NeueHaasGroteskText Std (Body)"/>
                        </a:rPr>
                        <a:t>or </a:t>
                      </a:r>
                      <a:r>
                        <a:rPr sz="900" b="0">
                          <a:solidFill>
                            <a:srgbClr val="000000"/>
                          </a:solidFill>
                          <a:latin typeface="NeueHaasGroteskText Std (Body)"/>
                        </a:rPr>
                        <a:t>call-in </a:t>
                      </a:r>
                      <a:r>
                        <a:rPr sz="900" b="0">
                          <a:solidFill>
                            <a:srgbClr val="00000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for </a:t>
                      </a:r>
                      <a:r>
                        <a:rPr sz="900" b="0">
                          <a:solidFill>
                            <a:srgbClr val="000000"/>
                          </a:solidFill>
                          <a:latin typeface="NeueHaasGroteskText Std (Body)"/>
                        </a:rPr>
                        <a:t>half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$21.50/mo. </a:t>
                      </a:r>
                      <a:r>
                        <a:rPr sz="900" b="0">
                          <a:solidFill>
                            <a:srgbClr val="000000"/>
                          </a:solidFill>
                          <a:latin typeface="NeueHaasGroteskText Std (Body)"/>
                        </a:rPr>
                        <a:t>after </a:t>
                      </a:r>
                      <a:r>
                        <a:rPr sz="900" b="1">
                          <a:solidFill>
                            <a:srgbClr val="000000"/>
                          </a:solidFill>
                          <a:latin typeface="NeueHaasGroteskText Std (Body)"/>
                        </a:rPr>
                        <a:t>$16.50/mo.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for </a:t>
                      </a:r>
                      <a:r>
                        <a:rPr sz="900" b="1">
                          <a:solidFill>
                            <a:srgbClr val="000000"/>
                          </a:solidFill>
                          <a:latin typeface="NeueHaasGroteskText Std (Body)"/>
                        </a:rPr>
                        <a:t>$21.42/mo.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approved </a:t>
                      </a:r>
                      <a:r>
                        <a:rPr sz="900" b="0">
                          <a:solidFill>
                            <a:srgbClr val="000000"/>
                          </a:solidFill>
                          <a:latin typeface="NeueHaasGroteskText Std (Body)"/>
                        </a:rPr>
                        <a:t>credit (05/12/18)
</a:t>
                      </a:r>
                      <a:r>
                        <a:rPr sz="900" b="0">
                          <a:solidFill>
                            <a:srgbClr val="FF0000"/>
                          </a:solidFill>
                          <a:latin typeface="NeueHaasGroteskText Std (Body)"/>
                        </a:rPr>
                        <a:t>Lease </a:t>
                      </a:r>
                      <a:r>
                        <a:rPr sz="900" b="0">
                          <a:solidFill>
                            <a:srgbClr val="FF0000"/>
                          </a:solidFill>
                          <a:latin typeface="NeueHaasGroteskText Std (Body)"/>
                        </a:rPr>
                        <a:t>a </a:t>
                      </a:r>
                      <a:r>
                        <a:rPr sz="900" b="0">
                          <a:solidFill>
                            <a:srgbClr val="FF0000"/>
                          </a:solidFill>
                          <a:latin typeface="NeueHaasGroteskText Std (Body)"/>
                        </a:rPr>
                        <a:t>new </a:t>
                      </a:r>
                      <a:r>
                        <a:rPr sz="900" b="0">
                          <a:solidFill>
                            <a:srgbClr val="FF0000"/>
                          </a:solidFill>
                          <a:latin typeface="NeueHaasGroteskText Std (Body)"/>
                        </a:rPr>
                        <a:t>iPhone </a:t>
                      </a:r>
                      <a:r>
                        <a:rPr sz="900" b="0">
                          <a:solidFill>
                            <a:srgbClr val="FF0000"/>
                          </a:solidFill>
                          <a:latin typeface="NeueHaasGroteskText Std (Body)"/>
                        </a:rPr>
                        <a:t>and </a:t>
                      </a:r>
                      <a:r>
                        <a:rPr sz="900" b="0">
                          <a:solidFill>
                            <a:srgbClr val="FF0000"/>
                          </a:solidFill>
                          <a:latin typeface="NeueHaasGroteskText Std (Body)"/>
                        </a:rPr>
                        <a:t>get </a:t>
                      </a:r>
                      <a:r>
                        <a:rPr sz="900" b="0">
                          <a:solidFill>
                            <a:srgbClr val="FF0000"/>
                          </a:solidFill>
                          <a:latin typeface="NeueHaasGroteskText Std (Body)"/>
                        </a:rPr>
                        <a:t>the </a:t>
                      </a:r>
                      <a:r>
                        <a:rPr sz="900" b="0">
                          <a:solidFill>
                            <a:srgbClr val="FF0000"/>
                          </a:solidFill>
                          <a:latin typeface="NeueHaasGroteskText Std (Body)"/>
                        </a:rPr>
                        <a:t>iPad </a:t>
                      </a:r>
                      <a:r>
                        <a:rPr sz="900" b="0">
                          <a:solidFill>
                            <a:srgbClr val="FF0000"/>
                          </a:solidFill>
                          <a:latin typeface="NeueHaasGroteskText Std (Body)"/>
                        </a:rPr>
                        <a:t>9.7 </a:t>
                      </a:r>
                      <a:r>
                        <a:rPr sz="900" b="0">
                          <a:solidFill>
                            <a:srgbClr val="FF0000"/>
                          </a:solidFill>
                          <a:latin typeface="NeueHaasGroteskText Std (Body)"/>
                        </a:rPr>
                        <a:t>for </a:t>
                      </a:r>
                      <a:r>
                        <a:rPr sz="900" b="1">
                          <a:solidFill>
                            <a:srgbClr val="FF0000"/>
                          </a:solidFill>
                          <a:latin typeface="NeueHaasGroteskText Std (Body)"/>
                        </a:rPr>
                        <a:t>$99.99 </a:t>
                      </a:r>
                      <a:r>
                        <a:rPr sz="900" b="0">
                          <a:solidFill>
                            <a:srgbClr val="FF0000"/>
                          </a:solidFill>
                          <a:latin typeface="NeueHaasGroteskText Std (Body)"/>
                        </a:rPr>
                        <a:t>with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service </a:t>
                      </a:r>
                      <a:r>
                        <a:rPr sz="900" b="0">
                          <a:solidFill>
                            <a:srgbClr val="FF0000"/>
                          </a:solidFill>
                          <a:latin typeface="NeueHaasGroteskText Std (Body)"/>
                        </a:rPr>
                        <a:t>($4.17/mo. </a:t>
                      </a:r>
                      <a:r>
                        <a:rPr sz="900" b="0">
                          <a:solidFill>
                            <a:srgbClr val="FF0000"/>
                          </a:solidFill>
                          <a:latin typeface="NeueHaasGroteskText Std (Body)"/>
                        </a:rPr>
                        <a:t>after </a:t>
                      </a:r>
                      <a:r>
                        <a:rPr sz="900" b="1">
                          <a:solidFill>
                            <a:srgbClr val="FF0000"/>
                          </a:solidFill>
                          <a:latin typeface="NeueHaasGroteskText Std (Body)"/>
                        </a:rPr>
                        <a:t>$15.00/mo. </a:t>
                      </a:r>
                      <a:r>
                        <a:rPr sz="900" b="0">
                          <a:solidFill>
                            <a:srgbClr val="FF0000"/>
                          </a:solidFill>
                          <a:latin typeface="NeueHaasGroteskText Std (Body)"/>
                        </a:rPr>
                        <a:t>credit, </a:t>
                      </a:r>
                      <a:r>
                        <a:rPr sz="900" b="0">
                          <a:solidFill>
                            <a:srgbClr val="FF0000"/>
                          </a:solidFill>
                          <a:latin typeface="NeueHaasGroteskText Std (Body)"/>
                        </a:rPr>
                        <a:t>reqs. </a:t>
                      </a:r>
                      <a:r>
                        <a:rPr sz="900" b="0">
                          <a:solidFill>
                            <a:srgbClr val="FF0000"/>
                          </a:solidFill>
                          <a:latin typeface="NeueHaasGroteskText Std (Body)"/>
                        </a:rPr>
                        <a:t>installment </a:t>
                      </a:r>
                      <a:r>
                        <a:rPr sz="900" b="0">
                          <a:solidFill>
                            <a:srgbClr val="FF0000"/>
                          </a:solidFill>
                          <a:latin typeface="NeueHaasGroteskText Std (Body)"/>
                        </a:rPr>
                        <a:t>billing </a:t>
                      </a:r>
                      <a:r>
                        <a:rPr sz="900" b="0">
                          <a:solidFill>
                            <a:srgbClr val="FF0000"/>
                          </a:solidFill>
                          <a:latin typeface="NeueHaasGroteskText Std (Body)"/>
                        </a:rPr>
                        <a:t>and </a:t>
                      </a:r>
                      <a:r>
                        <a:rPr sz="900" b="1">
                          <a:solidFill>
                            <a:srgbClr val="FF0000"/>
                          </a:solidFill>
                          <a:latin typeface="NeueHaasGroteskText Std (Body)"/>
                        </a:rPr>
                        <a:t>$100 </a:t>
                      </a:r>
                      <a:r>
                        <a:rPr sz="900" b="0">
                          <a:solidFill>
                            <a:srgbClr val="FF0000"/>
                          </a:solidFill>
                          <a:latin typeface="NeueHaasGroteskText Std (Body)"/>
                        </a:rPr>
                        <a:t>down) (05/18/18)
</a:t>
                      </a:r>
                      <a:r>
                        <a:rPr sz="900" b="0">
                          <a:solidFill>
                            <a:srgbClr val="FF0000"/>
                          </a:solidFill>
                          <a:latin typeface="NeueHaasGroteskText Std (Body)"/>
                        </a:rPr>
                        <a:t>Lease </a:t>
                      </a:r>
                      <a:r>
                        <a:rPr sz="900" b="0">
                          <a:solidFill>
                            <a:srgbClr val="FF0000"/>
                          </a:solidFill>
                          <a:latin typeface="NeueHaasGroteskText Std (Body)"/>
                        </a:rPr>
                        <a:t>iPhone </a:t>
                      </a:r>
                      <a:r>
                        <a:rPr sz="900" b="0">
                          <a:solidFill>
                            <a:srgbClr val="FF0000"/>
                          </a:solidFill>
                          <a:latin typeface="NeueHaasGroteskText Std (Body)"/>
                        </a:rPr>
                        <a:t>X </a:t>
                      </a:r>
                      <a:r>
                        <a:rPr sz="900" b="0">
                          <a:solidFill>
                            <a:srgbClr val="FF0000"/>
                          </a:solidFill>
                          <a:latin typeface="NeueHaasGroteskText Std (Body)"/>
                        </a:rPr>
                        <a:t>or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and </a:t>
                      </a:r>
                      <a:r>
                        <a:rPr sz="900" b="0">
                          <a:solidFill>
                            <a:srgbClr val="FF0000"/>
                          </a:solidFill>
                          <a:latin typeface="NeueHaasGroteskText Std (Body)"/>
                        </a:rPr>
                        <a:t>buy </a:t>
                      </a:r>
                      <a:r>
                        <a:rPr sz="900" b="0">
                          <a:solidFill>
                            <a:srgbClr val="FF0000"/>
                          </a:solidFill>
                          <a:latin typeface="NeueHaasGroteskText Std (Body)"/>
                        </a:rPr>
                        <a:t>Apple </a:t>
                      </a:r>
                      <a:r>
                        <a:rPr sz="900" b="0">
                          <a:solidFill>
                            <a:srgbClr val="FF0000"/>
                          </a:solidFill>
                          <a:latin typeface="NeueHaasGroteskText Std (Body)"/>
                        </a:rPr>
                        <a:t>Watch </a:t>
                      </a:r>
                      <a:r>
                        <a:rPr sz="900" b="0">
                          <a:solidFill>
                            <a:srgbClr val="FF0000"/>
                          </a:solidFill>
                          <a:latin typeface="NeueHaasGroteskText Std (Body)"/>
                        </a:rPr>
                        <a:t>and </a:t>
                      </a:r>
                      <a:r>
                        <a:rPr sz="900" b="0">
                          <a:solidFill>
                            <a:srgbClr val="FF0000"/>
                          </a:solidFill>
                          <a:latin typeface="NeueHaasGroteskText Std (Body)"/>
                        </a:rPr>
                        <a:t>get </a:t>
                      </a:r>
                      <a:r>
                        <a:rPr sz="900" b="1">
                          <a:solidFill>
                            <a:srgbClr val="FF0000"/>
                          </a:solidFill>
                          <a:latin typeface="NeueHaasGroteskText Std (Body)"/>
                        </a:rPr>
                        <a:t>$50 </a:t>
                      </a:r>
                      <a:r>
                        <a:rPr sz="900" b="0">
                          <a:solidFill>
                            <a:srgbClr val="FF0000"/>
                          </a:solidFill>
                          <a:latin typeface="NeueHaasGroteskText Std (Body)"/>
                        </a:rPr>
                        <a:t>prepaid </a:t>
                      </a:r>
                      <a:r>
                        <a:rPr sz="900" b="0">
                          <a:solidFill>
                            <a:srgbClr val="FF0000"/>
                          </a:solidFill>
                          <a:latin typeface="NeueHaasGroteskText Std (Body)"/>
                        </a:rPr>
                        <a:t>Visa </a:t>
                      </a:r>
                      <a:r>
                        <a:rPr sz="900" b="0">
                          <a:solidFill>
                            <a:srgbClr val="FF0000"/>
                          </a:solidFill>
                          <a:latin typeface="NeueHaasGroteskText Std (Body)"/>
                        </a:rPr>
                        <a:t>card </a:t>
                      </a:r>
                      <a:r>
                        <a:rPr sz="900" b="0">
                          <a:solidFill>
                            <a:srgbClr val="FF0000"/>
                          </a:solidFill>
                          <a:latin typeface="NeueHaasGroteskText Std (Body)"/>
                        </a:rPr>
                        <a:t>(iPhone </a:t>
                      </a:r>
                      <a:r>
                        <a:rPr sz="900" b="0">
                          <a:solidFill>
                            <a:srgbClr val="FF0000"/>
                          </a:solidFill>
                          <a:latin typeface="NeueHaasGroteskText Std (Body)"/>
                        </a:rPr>
                        <a:t>reqs. </a:t>
                      </a:r>
                      <a:r>
                        <a:rPr sz="900" b="0">
                          <a:solidFill>
                            <a:srgbClr val="FF0000"/>
                          </a:solidFill>
                          <a:latin typeface="NeueHaasGroteskText Std (Body)"/>
                        </a:rPr>
                        <a:t>18 </a:t>
                      </a:r>
                      <a:r>
                        <a:rPr sz="900" b="0">
                          <a:solidFill>
                            <a:srgbClr val="FF0000"/>
                          </a:solidFill>
                          <a:latin typeface="NeueHaasGroteskText Std (Body)"/>
                        </a:rPr>
                        <a:t>mo. </a:t>
                      </a:r>
                      <a:r>
                        <a:rPr sz="900" b="0">
                          <a:solidFill>
                            <a:srgbClr val="FF0000"/>
                          </a:solidFill>
                          <a:latin typeface="NeueHaasGroteskText Std (Body)"/>
                        </a:rPr>
                        <a:t>lease </a:t>
                      </a:r>
                      <a:r>
                        <a:rPr sz="900" b="0">
                          <a:solidFill>
                            <a:srgbClr val="FF0000"/>
                          </a:solidFill>
                          <a:latin typeface="NeueHaasGroteskText Std (Body)"/>
                        </a:rPr>
                        <a:t>with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activation </a:t>
                      </a:r>
                      <a:r>
                        <a:rPr sz="900" b="0">
                          <a:solidFill>
                            <a:srgbClr val="FF0000"/>
                          </a:solidFill>
                          <a:latin typeface="NeueHaasGroteskText Std (Body)"/>
                        </a:rPr>
                        <a:t>or </a:t>
                      </a:r>
                      <a:r>
                        <a:rPr sz="900" b="0">
                          <a:solidFill>
                            <a:srgbClr val="FF0000"/>
                          </a:solidFill>
                          <a:latin typeface="NeueHaasGroteskText Std (Body)"/>
                        </a:rPr>
                        <a:t>eligible </a:t>
                      </a:r>
                      <a:r>
                        <a:rPr sz="900" b="0">
                          <a:solidFill>
                            <a:srgbClr val="FF0000"/>
                          </a:solidFill>
                          <a:latin typeface="NeueHaasGroteskText Std (Body)"/>
                        </a:rPr>
                        <a:t>upgrade, </a:t>
                      </a:r>
                      <a:r>
                        <a:rPr sz="900" b="0">
                          <a:solidFill>
                            <a:srgbClr val="FF0000"/>
                          </a:solidFill>
                          <a:latin typeface="NeueHaasGroteskText Std (Body)"/>
                        </a:rPr>
                        <a:t>1 </a:t>
                      </a:r>
                      <a:r>
                        <a:rPr sz="900" b="0">
                          <a:solidFill>
                            <a:srgbClr val="FF0000"/>
                          </a:solidFill>
                          <a:latin typeface="NeueHaasGroteskText Std (Body)"/>
                        </a:rPr>
                        <a:t>active </a:t>
                      </a:r>
                      <a:r>
                        <a:rPr sz="900" b="0">
                          <a:solidFill>
                            <a:srgbClr val="FF0000"/>
                          </a:solidFill>
                          <a:latin typeface="NeueHaasGroteskText Std (Body)"/>
                        </a:rPr>
                        <a:t>handset </a:t>
                      </a:r>
                      <a:r>
                        <a:rPr sz="900" b="0">
                          <a:solidFill>
                            <a:srgbClr val="FF0000"/>
                          </a:solidFill>
                          <a:latin typeface="NeueHaasGroteskText Std (Body)"/>
                        </a:rPr>
                        <a:t>per </a:t>
                      </a:r>
                      <a:r>
                        <a:rPr sz="900" b="0">
                          <a:solidFill>
                            <a:srgbClr val="FF0000"/>
                          </a:solidFill>
                          <a:latin typeface="NeueHaasGroteskText Std (Body)"/>
                        </a:rPr>
                        <a:t>watch) (05/18/18)
</a:t>
                      </a:r>
                      <a:r>
                        <a:rPr sz="900" b="0">
                          <a:solidFill>
                            <a:srgbClr val="FF0000"/>
                          </a:solidFill>
                          <a:latin typeface="NeueHaasGroteskText Std (Body)"/>
                        </a:rPr>
                        <a:t>Save </a:t>
                      </a:r>
                      <a:r>
                        <a:rPr sz="900" b="1">
                          <a:solidFill>
                            <a:srgbClr val="FF0000"/>
                          </a:solidFill>
                          <a:latin typeface="NeueHaasGroteskText Std (Body)"/>
                        </a:rPr>
                        <a:t>$150 </a:t>
                      </a:r>
                      <a:r>
                        <a:rPr sz="900" b="0">
                          <a:solidFill>
                            <a:srgbClr val="FF0000"/>
                          </a:solidFill>
                          <a:latin typeface="NeueHaasGroteskText Std (Body)"/>
                        </a:rPr>
                        <a:t>on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(256 </a:t>
                      </a:r>
                      <a:r>
                        <a:rPr sz="900" b="0">
                          <a:solidFill>
                            <a:srgbClr val="FF0000"/>
                          </a:solidFill>
                          <a:latin typeface="NeueHaasGroteskText Std (Body)"/>
                        </a:rPr>
                        <a:t>GB) </a:t>
                      </a:r>
                      <a:r>
                        <a:rPr sz="900" b="0">
                          <a:solidFill>
                            <a:srgbClr val="FF0000"/>
                          </a:solidFill>
                          <a:latin typeface="NeueHaasGroteskText Std (Body)"/>
                        </a:rPr>
                        <a:t>or </a:t>
                      </a:r>
                      <a:r>
                        <a:rPr sz="900" b="1">
                          <a:solidFill>
                            <a:srgbClr val="FF0000"/>
                          </a:solidFill>
                          <a:latin typeface="NeueHaasGroteskText Std (Body)"/>
                        </a:rPr>
                        <a:t>$200 </a:t>
                      </a:r>
                      <a:r>
                        <a:rPr sz="900" b="0">
                          <a:solidFill>
                            <a:srgbClr val="FF0000"/>
                          </a:solidFill>
                          <a:latin typeface="NeueHaasGroteskText Std (Body)"/>
                        </a:rPr>
                        <a:t>on </a:t>
                      </a:r>
                      <a:r>
                        <a:rPr sz="900" b="0">
                          <a:solidFill>
                            <a:srgbClr val="FF0000"/>
                          </a:solidFill>
                          <a:latin typeface="NeueHaasGroteskText Std (Body)"/>
                        </a:rPr>
                        <a:t>iPhone </a:t>
                      </a:r>
                      <a:r>
                        <a:rPr sz="900" b="0">
                          <a:solidFill>
                            <a:srgbClr val="FF0000"/>
                          </a:solidFill>
                          <a:latin typeface="NeueHaasGroteskText Std (Body)"/>
                        </a:rPr>
                        <a:t>7+ </a:t>
                      </a:r>
                      <a:r>
                        <a:rPr sz="900" b="0">
                          <a:solidFill>
                            <a:srgbClr val="FF0000"/>
                          </a:solidFill>
                          <a:latin typeface="NeueHaasGroteskText Std (Body)"/>
                        </a:rPr>
                        <a:t>(256 </a:t>
                      </a:r>
                      <a:r>
                        <a:rPr sz="900" b="0">
                          <a:solidFill>
                            <a:srgbClr val="FF0000"/>
                          </a:solidFill>
                          <a:latin typeface="NeueHaasGroteskText Std (Body)"/>
                        </a:rPr>
                        <a:t>GB) </a:t>
                      </a:r>
                      <a:r>
                        <a:rPr sz="900" b="0">
                          <a:solidFill>
                            <a:srgbClr val="FF0000"/>
                          </a:solidFill>
                          <a:latin typeface="NeueHaasGroteskText Std (Body)"/>
                        </a:rPr>
                        <a:t>with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service </a:t>
                      </a:r>
                      <a:r>
                        <a:rPr sz="900" b="0">
                          <a:solidFill>
                            <a:srgbClr val="FF0000"/>
                          </a:solidFill>
                          <a:latin typeface="NeueHaasGroteskText Std (Body)"/>
                        </a:rPr>
                        <a:t>and </a:t>
                      </a:r>
                      <a:r>
                        <a:rPr sz="900" b="0">
                          <a:solidFill>
                            <a:srgbClr val="FF0000"/>
                          </a:solidFill>
                          <a:latin typeface="NeueHaasGroteskText Std (Body)"/>
                        </a:rPr>
                        <a:t>18.mo </a:t>
                      </a:r>
                      <a:r>
                        <a:rPr sz="900" b="0">
                          <a:solidFill>
                            <a:srgbClr val="FF0000"/>
                          </a:solidFill>
                          <a:latin typeface="NeueHaasGroteskText Std (Body)"/>
                        </a:rPr>
                        <a:t>lease (05/18/18)
</a:t>
                      </a:r>
                      <a:r>
                        <a:rPr sz="900" b="0">
                          <a:solidFill>
                            <a:srgbClr val="FF0000"/>
                          </a:solidFill>
                          <a:latin typeface="NeueHaasGroteskText Std (Body)"/>
                        </a:rPr>
                        <a:t>Get </a:t>
                      </a:r>
                      <a:r>
                        <a:rPr sz="900" b="0">
                          <a:solidFill>
                            <a:srgbClr val="FF0000"/>
                          </a:solidFill>
                          <a:latin typeface="NeueHaasGroteskText Std (Body)"/>
                        </a:rPr>
                        <a:t>the </a:t>
                      </a:r>
                      <a:r>
                        <a:rPr sz="900" b="0">
                          <a:solidFill>
                            <a:srgbClr val="FF0000"/>
                          </a:solidFill>
                          <a:latin typeface="NeueHaasGroteskText Std (Body)"/>
                        </a:rPr>
                        <a:t>LG </a:t>
                      </a:r>
                      <a:r>
                        <a:rPr sz="900" b="0">
                          <a:solidFill>
                            <a:srgbClr val="FF0000"/>
                          </a:solidFill>
                          <a:latin typeface="NeueHaasGroteskText Std (Body)"/>
                        </a:rPr>
                        <a:t>V30+ </a:t>
                      </a:r>
                      <a:r>
                        <a:rPr sz="900" b="0">
                          <a:solidFill>
                            <a:srgbClr val="FF0000"/>
                          </a:solidFill>
                          <a:latin typeface="NeueHaasGroteskText Std (Body)"/>
                        </a:rPr>
                        <a:t>for </a:t>
                      </a:r>
                      <a:r>
                        <a:rPr sz="900" b="1">
                          <a:solidFill>
                            <a:srgbClr val="FF0000"/>
                          </a:solidFill>
                          <a:latin typeface="NeueHaasGroteskText Std (Body)"/>
                        </a:rPr>
                        <a:t>$19.00/mo </a:t>
                      </a:r>
                      <a:r>
                        <a:rPr sz="900" b="0">
                          <a:solidFill>
                            <a:srgbClr val="FF0000"/>
                          </a:solidFill>
                          <a:latin typeface="NeueHaasGroteskText Std (Body)"/>
                        </a:rPr>
                        <a:t>after </a:t>
                      </a:r>
                      <a:r>
                        <a:rPr sz="900" b="1">
                          <a:solidFill>
                            <a:srgbClr val="FF0000"/>
                          </a:solidFill>
                          <a:latin typeface="NeueHaasGroteskText Std (Body)"/>
                        </a:rPr>
                        <a:t>$19.00/mo. </a:t>
                      </a:r>
                      <a:r>
                        <a:rPr sz="900" b="0">
                          <a:solidFill>
                            <a:srgbClr val="FF0000"/>
                          </a:solidFill>
                          <a:latin typeface="NeueHaasGroteskText Std (Body)"/>
                        </a:rPr>
                        <a:t>credit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service </a:t>
                      </a:r>
                      <a:r>
                        <a:rPr sz="900" b="0">
                          <a:solidFill>
                            <a:srgbClr val="FF0000"/>
                          </a:solidFill>
                          <a:latin typeface="NeueHaasGroteskText Std (Body)"/>
                        </a:rPr>
                        <a:t>and </a:t>
                      </a:r>
                      <a:r>
                        <a:rPr sz="900" b="0">
                          <a:solidFill>
                            <a:srgbClr val="FF0000"/>
                          </a:solidFill>
                          <a:latin typeface="NeueHaasGroteskText Std (Body)"/>
                        </a:rPr>
                        <a:t>18 </a:t>
                      </a:r>
                      <a:r>
                        <a:rPr sz="900" b="0">
                          <a:solidFill>
                            <a:srgbClr val="FF0000"/>
                          </a:solidFill>
                          <a:latin typeface="NeueHaasGroteskText Std (Body)"/>
                        </a:rPr>
                        <a:t>mo. </a:t>
                      </a:r>
                      <a:r>
                        <a:rPr sz="900" b="0">
                          <a:solidFill>
                            <a:srgbClr val="FF0000"/>
                          </a:solidFill>
                          <a:latin typeface="NeueHaasGroteskText Std (Body)"/>
                        </a:rPr>
                        <a:t>lease (05/18/18)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