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14,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any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a:t>
                      </a:r>
                      <a:r>
                        <a:t> 
</a:t>
                      </a:r>
                      <a:r>
                        <a:rPr sz="900" b="0">
                          <a:solidFill>
                            <a:srgbClr val="FF0000"/>
                          </a:solidFill>
                          <a:latin typeface="NeueHaasGroteskText Std (Body)"/>
                        </a:rPr>
                        <a:t>Get </a:t>
                      </a:r>
                      <a:r>
                        <a:rPr sz="900" b="0">
                          <a:solidFill>
                            <a:srgbClr val="FF0000"/>
                          </a:solidFill>
                          <a:latin typeface="NeueHaasGroteskText Std (Body)"/>
                        </a:rPr>
                        <a:t>GizmoTab </a:t>
                      </a:r>
                      <a:r>
                        <a:rPr sz="900" b="0">
                          <a:solidFill>
                            <a:srgbClr val="FF0000"/>
                          </a:solidFill>
                          <a:latin typeface="NeueHaasGroteskText Std (Body)"/>
                        </a:rPr>
                        <a:t>for </a:t>
                      </a:r>
                      <a:r>
                        <a:rPr sz="900" b="1">
                          <a:solidFill>
                            <a:srgbClr val="FF0000"/>
                          </a:solidFill>
                          <a:latin typeface="NeueHaasGroteskText Std (Body)"/>
                        </a:rPr>
                        <a:t>$79.99 </a:t>
                      </a:r>
                      <a:r>
                        <a:rPr sz="900" b="0">
                          <a:solidFill>
                            <a:srgbClr val="FF0000"/>
                          </a:solidFill>
                          <a:latin typeface="NeueHaasGroteskText Std (Body)"/>
                        </a:rPr>
                        <a:t>(reqs. </a:t>
                      </a:r>
                      <a:r>
                        <a:rPr sz="900" b="0">
                          <a:solidFill>
                            <a:srgbClr val="FF0000"/>
                          </a:solidFill>
                          <a:latin typeface="NeueHaasGroteskText Std (Body)"/>
                        </a:rPr>
                        <a:t>2-yr </a:t>
                      </a:r>
                      <a:r>
                        <a:rPr sz="900" b="0">
                          <a:solidFill>
                            <a:srgbClr val="FF0000"/>
                          </a:solidFill>
                          <a:latin typeface="NeueHaasGroteskText Std (Body)"/>
                        </a:rPr>
                        <a:t>activation) </a:t>
                      </a:r>
                      <a:r>
                        <a:rPr sz="900" b="0">
                          <a:solidFill>
                            <a:srgbClr val="FF0000"/>
                          </a:solidFill>
                          <a:latin typeface="NeueHaasGroteskText Std (Body)"/>
                        </a:rPr>
                        <a:t> </a:t>
                      </a:r>
                      <a:r>
                        <a:rPr sz="900" b="0">
                          <a:solidFill>
                            <a:srgbClr val="FF0000"/>
                          </a:solidFill>
                          <a:latin typeface="NeueHaasGroteskText Std (Body)"/>
                        </a:rPr>
                        <a:t> </a:t>
                      </a:r>
                      <a:r>
                        <a:t>
</a:t>
                      </a:r>
                      <a:r>
                        <a:rPr sz="900" b="1">
                          <a:solidFill>
                            <a:srgbClr val="000000"/>
                          </a:solidFill>
                          <a:latin typeface="NeueHaasGroteskText Std (Body)"/>
                        </a:rPr>
                        <a:t>$170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8 </a:t>
                      </a:r>
                      <a:r>
                        <a:rPr sz="900" b="0">
                          <a:solidFill>
                            <a:srgbClr val="000000"/>
                          </a:solidFill>
                          <a:latin typeface="NeueHaasGroteskText Std (Body)"/>
                        </a:rPr>
                        <a:t>HD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Ellipsis </a:t>
                      </a:r>
                      <a:r>
                        <a:rPr sz="900" b="0">
                          <a:solidFill>
                            <a:srgbClr val="000000"/>
                          </a:solidFill>
                          <a:latin typeface="NeueHaasGroteskText Std (Body)"/>
                        </a:rPr>
                        <a:t>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1">
                          <a:solidFill>
                            <a:srgbClr val="000000"/>
                          </a:solidFill>
                          <a:latin typeface="NeueHaasGroteskText Std (Body)"/>
                        </a:rPr>
                        <a:t>$200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Asus </a:t>
                      </a:r>
                      <a:r>
                        <a:rPr sz="900" b="0">
                          <a:solidFill>
                            <a:srgbClr val="000000"/>
                          </a:solidFill>
                          <a:latin typeface="NeueHaasGroteskText Std (Body)"/>
                        </a:rPr>
                        <a:t>ZenPad™ </a:t>
                      </a:r>
                      <a:r>
                        <a:rPr sz="900" b="0">
                          <a:solidFill>
                            <a:srgbClr val="000000"/>
                          </a:solidFill>
                          <a:latin typeface="NeueHaasGroteskText Std (Body)"/>
                        </a:rPr>
                        <a:t>Z10 </a:t>
                      </a:r>
                      <a:r>
                        <a:rPr sz="900" b="0">
                          <a:solidFill>
                            <a:srgbClr val="000000"/>
                          </a:solidFill>
                          <a:latin typeface="NeueHaasGroteskText Std (Body)"/>
                        </a:rPr>
                        <a:t>(reqs.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 </a:t>
                      </a:r>
                      <a:r>
                        <a:t>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retail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the </a:t>
                      </a:r>
                      <a:r>
                        <a:rPr sz="900" b="0">
                          <a:solidFill>
                            <a:srgbClr val="000000"/>
                          </a:solidFill>
                          <a:latin typeface="NeueHaasGroteskText Std (Body)"/>
                        </a:rPr>
                        <a:t>following </a:t>
                      </a:r>
                      <a:r>
                        <a:rPr sz="900" b="0">
                          <a:solidFill>
                            <a:srgbClr val="000000"/>
                          </a:solidFill>
                          <a:latin typeface="NeueHaasGroteskText Std (Body)"/>
                        </a:rPr>
                        <a:t>stores: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t> 
</a:t>
                      </a:r>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t>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$450 </a:t>
                      </a:r>
                      <a:r>
                        <a:rPr sz="900" b="0">
                          <a:solidFill>
                            <a:srgbClr val="000000"/>
                          </a:solidFill>
                          <a:latin typeface="NeueHaasGroteskText Std (Body)"/>
                        </a:rPr>
                        <a:t>off </a:t>
                      </a:r>
                      <a:r>
                        <a:rPr sz="900" b="0">
                          <a:solidFill>
                            <a:srgbClr val="000000"/>
                          </a:solidFill>
                          <a:latin typeface="NeueHaasGroteskText Std (Body)"/>
                        </a:rPr>
                        <a:t>Android </a:t>
                      </a:r>
                      <a:r>
                        <a:rPr sz="900" b="0">
                          <a:solidFill>
                            <a:srgbClr val="000000"/>
                          </a:solidFill>
                          <a:latin typeface="NeueHaasGroteskText Std (Body)"/>
                        </a:rPr>
                        <a:t>smartphones </a:t>
                      </a:r>
                      <a:r>
                        <a:rPr sz="900" b="0">
                          <a:solidFill>
                            <a:srgbClr val="000000"/>
                          </a:solidFill>
                          <a:latin typeface="NeueHaasGroteskText Std (Body)"/>
                        </a:rPr>
                        <a:t>with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select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(reqs. </a:t>
                      </a:r>
                      <a:r>
                        <a:rPr sz="900" b="0">
                          <a:solidFill>
                            <a:srgbClr val="000000"/>
                          </a:solidFill>
                          <a:latin typeface="NeueHaasGroteskText Std (Body)"/>
                        </a:rPr>
                        <a:t>port-in,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1">
                          <a:solidFill>
                            <a:srgbClr val="000000"/>
                          </a:solidFill>
                          <a:latin typeface="NeueHaasGroteskText Std (Body)"/>
                        </a:rPr>
                        <a:t>$450 </a:t>
                      </a:r>
                      <a:r>
                        <a:rPr sz="900" b="0">
                          <a:solidFill>
                            <a:srgbClr val="000000"/>
                          </a:solidFill>
                          <a:latin typeface="NeueHaasGroteskText Std (Body)"/>
                        </a:rPr>
                        <a:t>=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$300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trade-in </a:t>
                      </a:r>
                      <a:r>
                        <a:rPr sz="900" b="0">
                          <a:solidFill>
                            <a:srgbClr val="000000"/>
                          </a:solidFill>
                          <a:latin typeface="NeueHaasGroteskText Std (Body)"/>
                        </a:rPr>
                        <a:t>must </a:t>
                      </a:r>
                      <a:r>
                        <a:rPr sz="900" b="0">
                          <a:solidFill>
                            <a:srgbClr val="000000"/>
                          </a:solidFill>
                          <a:latin typeface="NeueHaasGroteskText Std (Body)"/>
                        </a:rPr>
                        <a:t>be </a:t>
                      </a:r>
                      <a:r>
                        <a:rPr sz="900" b="0">
                          <a:solidFill>
                            <a:srgbClr val="000000"/>
                          </a:solidFill>
                          <a:latin typeface="NeueHaasGroteskText Std (Body)"/>
                        </a:rPr>
                        <a:t>in </a:t>
                      </a:r>
                      <a:r>
                        <a:rPr sz="900" b="0">
                          <a:solidFill>
                            <a:srgbClr val="000000"/>
                          </a:solidFill>
                          <a:latin typeface="NeueHaasGroteskText Std (Body)"/>
                        </a:rPr>
                        <a:t>good </a:t>
                      </a:r>
                      <a:r>
                        <a:rPr sz="900" b="0">
                          <a:solidFill>
                            <a:srgbClr val="000000"/>
                          </a:solidFill>
                          <a:latin typeface="NeueHaasGroteskText Std (Body)"/>
                        </a:rPr>
                        <a:t>working </a:t>
                      </a:r>
                      <a:r>
                        <a:rPr sz="900" b="0">
                          <a:solidFill>
                            <a:srgbClr val="000000"/>
                          </a:solidFill>
                          <a:latin typeface="NeueHaasGroteskText Std (Body)"/>
                        </a:rPr>
                        <a:t>&amp; </a:t>
                      </a:r>
                      <a:r>
                        <a:rPr sz="900" b="0">
                          <a:solidFill>
                            <a:srgbClr val="000000"/>
                          </a:solidFill>
                          <a:latin typeface="NeueHaasGroteskText Std (Body)"/>
                        </a:rPr>
                        <a:t>cosmetic </a:t>
                      </a:r>
                      <a:r>
                        <a:rPr sz="900" b="0">
                          <a:solidFill>
                            <a:srgbClr val="000000"/>
                          </a:solidFill>
                          <a:latin typeface="NeueHaasGroteskText Std (Body)"/>
                        </a:rPr>
                        <a:t>condition)–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c>
                  <a:txBody>
                    <a:bodyPr/>
                    <a:lstStyle/>
                    <a:p>
                      <a:r>
                        <a:rPr sz="900" b="0">
                          <a:solidFill>
                            <a:srgbClr val="000000"/>
                          </a:solidFill>
                          <a:latin typeface="NeueHaasGroteskText Std (Body)"/>
                        </a:rPr>
                        <a:t>Bring </a:t>
                      </a:r>
                      <a:r>
                        <a:rPr sz="900" b="0">
                          <a:solidFill>
                            <a:srgbClr val="000000"/>
                          </a:solidFill>
                          <a:latin typeface="NeueHaasGroteskText Std (Body)"/>
                        </a:rPr>
                        <a:t>your </a:t>
                      </a:r>
                      <a:r>
                        <a:rPr sz="900" b="0">
                          <a:solidFill>
                            <a:srgbClr val="000000"/>
                          </a:solidFill>
                          <a:latin typeface="NeueHaasGroteskText Std (Body)"/>
                        </a:rPr>
                        <a:t>phone </a:t>
                      </a:r>
                      <a:r>
                        <a:rPr sz="900" b="0">
                          <a:solidFill>
                            <a:srgbClr val="000000"/>
                          </a:solidFill>
                          <a:latin typeface="NeueHaasGroteskText Std (Body)"/>
                        </a:rPr>
                        <a:t>to </a:t>
                      </a:r>
                      <a:r>
                        <a:rPr sz="900" b="0">
                          <a:solidFill>
                            <a:srgbClr val="000000"/>
                          </a:solidFill>
                          <a:latin typeface="NeueHaasGroteskText Std (Body)"/>
                        </a:rPr>
                        <a:t>the </a:t>
                      </a:r>
                      <a:r>
                        <a:rPr sz="900" b="0">
                          <a:solidFill>
                            <a:srgbClr val="000000"/>
                          </a:solidFill>
                          <a:latin typeface="NeueHaasGroteskText Std (Body)"/>
                        </a:rPr>
                        <a:t>best </a:t>
                      </a:r>
                      <a:r>
                        <a:rPr sz="900" b="0">
                          <a:solidFill>
                            <a:srgbClr val="000000"/>
                          </a:solidFill>
                          <a:latin typeface="NeueHaasGroteskText Std (Body)"/>
                        </a:rPr>
                        <a:t>network. </a:t>
                      </a:r>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$150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only. </a:t>
                      </a:r>
                      <a:r>
                        <a:rPr sz="900" b="0">
                          <a:solidFill>
                            <a:srgbClr val="000000"/>
                          </a:solidFill>
                          <a:latin typeface="NeueHaasGroteskText Std (Body)"/>
                        </a:rPr>
                        <a:t>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03/14/2018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c>
                  <a:txBody>
                    <a:bodyPr/>
                    <a:lstStyle/>
                    <a:p>
                      <a:r>
                        <a:rPr sz="900" b="0">
                          <a:solidFill>
                            <a:srgbClr val="000000"/>
                          </a:solidFill>
                          <a:latin typeface="NeueHaasGroteskText Std (Body)"/>
                        </a:rPr>
                        <a:t>BOGOF on the Galaxy S8, -S8+ and -Note8 via bill credit when you buy on AT&amp;T Next or Next Every Year with an eligible postpaid service (voice and data)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03/14/2018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c>
                  <a:txBody>
                    <a:bodyPr/>
                    <a:lstStyle/>
                    <a:p>
                      <a:r>
                        <a:rPr sz="900" b="1">
                          <a:solidFill>
                            <a:srgbClr val="000000"/>
                          </a:solidFill>
                          <a:latin typeface="NeueHaasGroteskText Std (Body)"/>
                        </a:rPr>
                        <a:t>Free </a:t>
                      </a:r>
                      <a:r>
                        <a:rPr sz="900" b="0">
                          <a:solidFill>
                            <a:srgbClr val="000000"/>
                          </a:solidFill>
                          <a:latin typeface="NeueHaasGroteskText Std (Body)"/>
                        </a:rPr>
                        <a:t>K20 </a:t>
                      </a:r>
                      <a:r>
                        <a:rPr sz="900" b="0">
                          <a:solidFill>
                            <a:srgbClr val="000000"/>
                          </a:solidFill>
                          <a:latin typeface="NeueHaasGroteskText Std (Body)"/>
                        </a:rPr>
                        <a:t>V.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and </a:t>
                      </a:r>
                      <a:r>
                        <a:rPr sz="900" b="1">
                          <a:solidFill>
                            <a:srgbClr val="000000"/>
                          </a:solidFill>
                          <a:latin typeface="NeueHaasGroteskText Std (Body)"/>
                        </a:rPr>
                        <a:t>$168.00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$168.00 </a:t>
                      </a:r>
                      <a:r>
                        <a:rPr sz="900" b="0">
                          <a:solidFill>
                            <a:srgbClr val="000000"/>
                          </a:solidFill>
                          <a:latin typeface="NeueHaasGroteskText Std (Body)"/>
                        </a:rPr>
                        <a:t>promo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to </a:t>
                      </a:r>
                      <a:r>
                        <a:rPr sz="900" b="0">
                          <a:solidFill>
                            <a:srgbClr val="000000"/>
                          </a:solidFill>
                          <a:latin typeface="NeueHaasGroteskText Std (Body)"/>
                        </a:rPr>
                        <a:t>account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and </a:t>
                      </a:r>
                      <a:r>
                        <a:rPr sz="900" b="1">
                          <a:solidFill>
                            <a:srgbClr val="000000"/>
                          </a:solidFill>
                          <a:latin typeface="NeueHaasGroteskText Std (Body)"/>
                        </a:rPr>
                        <a:t>$240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$120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t>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(reqs. </a:t>
                      </a:r>
                      <a:r>
                        <a:rPr sz="900" b="1">
                          <a:solidFill>
                            <a:srgbClr val="000000"/>
                          </a:solidFill>
                          <a:latin typeface="NeueHaasGroteskText Std (Body)"/>
                        </a:rPr>
                        <a:t>$408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$168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a:t>
                      </a:r>
                      <a:r>
                        <a:rPr sz="900" b="0">
                          <a:solidFill>
                            <a:srgbClr val="000000"/>
                          </a:solidFill>
                          <a:latin typeface="NeueHaasGroteskText Std (Body)"/>
                        </a:rPr>
                        <a:t> </a:t>
                      </a:r>
                      <a:r>
                        <a:t>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