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r>
                        <a:rPr sz="700">
                          <a:solidFill>
                            <a:srgbClr val="6D6E71"/>
                          </a:solidFill>
                          <a:latin typeface="Ariel"/>
                        </a:rPr>
                        <a:t>iPhone X</a:t>
                      </a:r>
                    </a:p>
                  </a:txBody>
                  <a:tcPr/>
                </a:tc>
                <a:tc>
                  <a:txBody>
                    <a:bodyPr/>
                    <a:lstStyle/>
                    <a:p>
                      <a:r>
                        <a:rPr b="1" sz="700">
                          <a:solidFill>
                            <a:srgbClr val="6D6E71"/>
                          </a:solidFill>
                          <a:latin typeface="Ariel"/>
                        </a:rPr>
                        <a:t>$41.66</a:t>
                      </a:r>
                    </a:p>
                  </a:txBody>
                  <a:tcPr>
                    <a:solidFill>
                      <a:srgbClr val="F6E7E7"/>
                    </a:solidFill>
                  </a:tcPr>
                </a:tc>
                <a:tc>
                  <a:txBody>
                    <a:bodyPr/>
                    <a:lstStyle/>
                    <a:p>
                      <a:r>
                        <a:rPr b="1" sz="700">
                          <a:solidFill>
                            <a:srgbClr val="6D6E71"/>
                          </a:solidFill>
                          <a:latin typeface="Ariel"/>
                        </a:rPr>
                        <a:t>$999.99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$41.67</a:t>
                      </a:r>
                    </a:p>
                  </a:txBody>
                  <a:tcPr>
                    <a:solidFill>
                      <a:srgbClr val="99CCFF"/>
                    </a:solidFill>
                  </a:tcPr>
                </a:tc>
                <a:tc>
                  <a:txBody>
                    <a:bodyPr/>
                    <a:lstStyle/>
                    <a:p>
                      <a:r>
                        <a:rPr b="1" sz="700">
                          <a:solidFill>
                            <a:srgbClr val="6D6E71"/>
                          </a:solidFill>
                          <a:latin typeface="Ariel"/>
                        </a:rPr>
                        <a:t>$999.99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$999.99</a:t>
                      </a:r>
                    </a:p>
                  </a:txBody>
                  <a:tcPr>
                    <a:solidFill>
                      <a:srgbClr val="EDC2D9"/>
                    </a:solidFill>
                  </a:tcPr>
                </a:tc>
                <a:tc>
                  <a:txBody>
                    <a:bodyPr/>
                    <a:lstStyle/>
                    <a:p>
                      <a:r>
                        <a:rPr b="1" sz="700">
                          <a:solidFill>
                            <a:srgbClr val="6D6E71"/>
                          </a:solidFill>
                          <a:latin typeface="Ariel"/>
                        </a:rPr>
                        <a:t>$279.99</a:t>
                      </a:r>
                    </a:p>
                  </a:txBody>
                  <a:tcPr>
                    <a:solidFill>
                      <a:srgbClr val="EDC2D9"/>
                    </a:solidFill>
                  </a:tcPr>
                </a:tc>
                <a:tc>
                  <a:txBody>
                    <a:bodyPr/>
                    <a:lstStyle/>
                    <a:p>
                      <a:r>
                        <a:rPr b="1" sz="700">
                          <a:solidFill>
                            <a:srgbClr val="6D6E71"/>
                          </a:solidFill>
                          <a:latin typeface="Ariel"/>
                        </a:rPr>
                        <a:t>$41.67</a:t>
                      </a:r>
                    </a:p>
                  </a:txBody>
                  <a:tcPr>
                    <a:solidFill>
                      <a:srgbClr val="B3DAB4"/>
                    </a:solidFill>
                  </a:tcPr>
                </a:tc>
                <a:tc>
                  <a:txBody>
                    <a:bodyPr/>
                    <a:lstStyle/>
                    <a:p>
                      <a:r>
                        <a:rPr b="1" sz="700">
                          <a:solidFill>
                            <a:srgbClr val="6D6E71"/>
                          </a:solidFill>
                          <a:latin typeface="Ariel"/>
                        </a:rPr>
                        <a:t>$999.99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8</a:t>
                      </a:r>
                    </a:p>
                  </a:txBody>
                  <a:tcPr/>
                </a:tc>
                <a:tc>
                  <a:txBody>
                    <a:bodyPr/>
                    <a:lstStyle/>
                    <a:p>
                      <a:r>
                        <a:rPr b="1" sz="700">
                          <a:solidFill>
                            <a:srgbClr val="6D6E71"/>
                          </a:solidFill>
                          <a:latin typeface="Ariel"/>
                        </a:rPr>
                        <a:t>$29.16</a:t>
                      </a:r>
                    </a:p>
                  </a:txBody>
                  <a:tcPr>
                    <a:solidFill>
                      <a:srgbClr val="F6E7E7"/>
                    </a:solidFill>
                  </a:tcPr>
                </a:tc>
                <a:tc>
                  <a:txBody>
                    <a:bodyPr/>
                    <a:lstStyle/>
                    <a:p>
                      <a:r>
                        <a:rPr b="1" sz="700">
                          <a:solidFill>
                            <a:srgbClr val="6D6E71"/>
                          </a:solidFill>
                          <a:latin typeface="Ariel"/>
                        </a:rPr>
                        <a:t>$699.99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$29.17</a:t>
                      </a:r>
                    </a:p>
                  </a:txBody>
                  <a:tcPr>
                    <a:solidFill>
                      <a:srgbClr val="99CCFF"/>
                    </a:solidFill>
                  </a:tcPr>
                </a:tc>
                <a:tc>
                  <a:txBody>
                    <a:bodyPr/>
                    <a:lstStyle/>
                    <a:p>
                      <a:r>
                        <a:rPr b="1" sz="700">
                          <a:solidFill>
                            <a:srgbClr val="6D6E71"/>
                          </a:solidFill>
                          <a:latin typeface="Ariel"/>
                        </a:rPr>
                        <a:t>$699.99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$29.17</a:t>
                      </a:r>
                    </a:p>
                  </a:txBody>
                  <a:tcPr>
                    <a:solidFill>
                      <a:srgbClr val="EDC2D9"/>
                    </a:solidFill>
                  </a:tcPr>
                </a:tc>
                <a:tc>
                  <a:txBody>
                    <a:bodyPr/>
                    <a:lstStyle/>
                    <a:p>
                      <a:r>
                        <a:rPr b="1" sz="700">
                          <a:solidFill>
                            <a:srgbClr val="6D6E71"/>
                          </a:solidFill>
                          <a:latin typeface="Ariel"/>
                        </a:rPr>
                        <a:t>$699.99</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$29.17</a:t>
                      </a:r>
                    </a:p>
                  </a:txBody>
                  <a:tcPr>
                    <a:solidFill>
                      <a:srgbClr val="B3DAB4"/>
                    </a:solidFill>
                  </a:tcPr>
                </a:tc>
                <a:tc>
                  <a:txBody>
                    <a:bodyPr/>
                    <a:lstStyle/>
                    <a:p>
                      <a:r>
                        <a:rPr b="1" sz="700">
                          <a:solidFill>
                            <a:srgbClr val="6D6E71"/>
                          </a:solidFill>
                          <a:latin typeface="Ariel"/>
                        </a:rPr>
                        <a:t>$699.99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8 Plus</a:t>
                      </a:r>
                    </a:p>
                  </a:txBody>
                  <a:tcPr/>
                </a:tc>
                <a:tc>
                  <a:txBody>
                    <a:bodyPr/>
                    <a:lstStyle/>
                    <a:p>
                      <a:r>
                        <a:rPr b="1" sz="700">
                          <a:solidFill>
                            <a:srgbClr val="6D6E71"/>
                          </a:solidFill>
                          <a:latin typeface="Ariel"/>
                        </a:rPr>
                        <a:t>$33.33</a:t>
                      </a:r>
                    </a:p>
                  </a:txBody>
                  <a:tcPr>
                    <a:solidFill>
                      <a:srgbClr val="F6E7E7"/>
                    </a:solidFill>
                  </a:tcPr>
                </a:tc>
                <a:tc>
                  <a:txBody>
                    <a:bodyPr/>
                    <a:lstStyle/>
                    <a:p>
                      <a:r>
                        <a:rPr b="1" sz="700">
                          <a:solidFill>
                            <a:srgbClr val="6D6E71"/>
                          </a:solidFill>
                          <a:latin typeface="Ariel"/>
                        </a:rPr>
                        <a:t>$799.99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$33.34</a:t>
                      </a:r>
                    </a:p>
                  </a:txBody>
                  <a:tcPr>
                    <a:solidFill>
                      <a:srgbClr val="99CCFF"/>
                    </a:solidFill>
                  </a:tcPr>
                </a:tc>
                <a:tc>
                  <a:txBody>
                    <a:bodyPr/>
                    <a:lstStyle/>
                    <a:p>
                      <a:r>
                        <a:rPr b="1" sz="700">
                          <a:solidFill>
                            <a:srgbClr val="6D6E71"/>
                          </a:solidFill>
                          <a:latin typeface="Ariel"/>
                        </a:rPr>
                        <a:t>$799.99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$799.99</a:t>
                      </a:r>
                    </a:p>
                  </a:txBody>
                  <a:tcPr>
                    <a:solidFill>
                      <a:srgbClr val="EDC2D9"/>
                    </a:solidFill>
                  </a:tcPr>
                </a:tc>
                <a:tc>
                  <a:txBody>
                    <a:bodyPr/>
                    <a:lstStyle/>
                    <a:p>
                      <a:r>
                        <a:rPr b="1" sz="700">
                          <a:solidFill>
                            <a:srgbClr val="6D6E71"/>
                          </a:solidFill>
                          <a:latin typeface="Ariel"/>
                        </a:rPr>
                        <a:t>$79.99</a:t>
                      </a:r>
                    </a:p>
                  </a:txBody>
                  <a:tcPr>
                    <a:solidFill>
                      <a:srgbClr val="EDC2D9"/>
                    </a:solidFill>
                  </a:tcPr>
                </a:tc>
                <a:tc>
                  <a:txBody>
                    <a:bodyPr/>
                    <a:lstStyle/>
                    <a:p>
                      <a:r>
                        <a:rPr b="1" sz="700">
                          <a:solidFill>
                            <a:srgbClr val="6D6E71"/>
                          </a:solidFill>
                          <a:latin typeface="Ariel"/>
                        </a:rPr>
                        <a:t>$33.34</a:t>
                      </a:r>
                    </a:p>
                  </a:txBody>
                  <a:tcPr>
                    <a:solidFill>
                      <a:srgbClr val="B3DAB4"/>
                    </a:solidFill>
                  </a:tcPr>
                </a:tc>
                <a:tc>
                  <a:txBody>
                    <a:bodyPr/>
                    <a:lstStyle/>
                    <a:p>
                      <a:r>
                        <a:rPr b="1" sz="700">
                          <a:solidFill>
                            <a:srgbClr val="6D6E71"/>
                          </a:solidFill>
                          <a:latin typeface="Ariel"/>
                        </a:rPr>
                        <a:t>$799.99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Note 8</a:t>
                      </a:r>
                    </a:p>
                  </a:txBody>
                  <a:tcPr/>
                </a:tc>
                <a:tc>
                  <a:txBody>
                    <a:bodyPr/>
                    <a:lstStyle/>
                    <a:p>
                      <a:r>
                        <a:rPr b="1" sz="700">
                          <a:solidFill>
                            <a:srgbClr val="6D6E71"/>
                          </a:solidFill>
                          <a:latin typeface="Ariel"/>
                        </a:rPr>
                        <a:t>$40.0</a:t>
                      </a:r>
                    </a:p>
                  </a:txBody>
                  <a:tcPr>
                    <a:solidFill>
                      <a:srgbClr val="F6E7E7"/>
                    </a:solidFill>
                  </a:tcPr>
                </a:tc>
                <a:tc>
                  <a:txBody>
                    <a:bodyPr/>
                    <a:lstStyle/>
                    <a:p>
                      <a:r>
                        <a:rPr b="1" sz="700">
                          <a:solidFill>
                            <a:srgbClr val="6D6E71"/>
                          </a:solidFill>
                          <a:latin typeface="Ariel"/>
                        </a:rPr>
                        <a:t>$960.0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$39.59</a:t>
                      </a:r>
                    </a:p>
                  </a:txBody>
                  <a:tcPr>
                    <a:solidFill>
                      <a:srgbClr val="99CCFF"/>
                    </a:solidFill>
                  </a:tcPr>
                </a:tc>
                <a:tc>
                  <a:txBody>
                    <a:bodyPr/>
                    <a:lstStyle/>
                    <a:p>
                      <a:r>
                        <a:rPr b="1" sz="700">
                          <a:solidFill>
                            <a:srgbClr val="6D6E71"/>
                          </a:solidFill>
                          <a:latin typeface="Ariel"/>
                        </a:rPr>
                        <a:t>$949.99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$870.0</a:t>
                      </a:r>
                    </a:p>
                  </a:txBody>
                  <a:tcPr>
                    <a:solidFill>
                      <a:srgbClr val="EDC2D9"/>
                    </a:solidFill>
                  </a:tcPr>
                </a:tc>
                <a:tc>
                  <a:txBody>
                    <a:bodyPr/>
                    <a:lstStyle/>
                    <a:p>
                      <a:r>
                        <a:rPr b="1" sz="700">
                          <a:solidFill>
                            <a:srgbClr val="6D6E71"/>
                          </a:solidFill>
                          <a:latin typeface="Ariel"/>
                        </a:rPr>
                        <a:t>$150.0</a:t>
                      </a:r>
                    </a:p>
                  </a:txBody>
                  <a:tcPr>
                    <a:solidFill>
                      <a:srgbClr val="EDC2D9"/>
                    </a:solidFill>
                  </a:tcPr>
                </a:tc>
                <a:tc>
                  <a:txBody>
                    <a:bodyPr/>
                    <a:lstStyle/>
                    <a:p>
                      <a:r>
                        <a:rPr b="1" sz="700">
                          <a:solidFill>
                            <a:srgbClr val="6D6E71"/>
                          </a:solidFill>
                          <a:latin typeface="Ariel"/>
                        </a:rPr>
                        <a:t>$39.59</a:t>
                      </a:r>
                    </a:p>
                  </a:txBody>
                  <a:tcPr>
                    <a:solidFill>
                      <a:srgbClr val="B3DAB4"/>
                    </a:solidFill>
                  </a:tcPr>
                </a:tc>
                <a:tc>
                  <a:txBody>
                    <a:bodyPr/>
                    <a:lstStyle/>
                    <a:p>
                      <a:r>
                        <a:rPr b="1" sz="700">
                          <a:solidFill>
                            <a:srgbClr val="6D6E71"/>
                          </a:solidFill>
                          <a:latin typeface="Ariel"/>
                        </a:rPr>
                        <a:t>$949.99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S9</a:t>
                      </a:r>
                    </a:p>
                  </a:txBody>
                  <a:tcPr/>
                </a:tc>
                <a:tc>
                  <a:txBody>
                    <a:bodyPr/>
                    <a:lstStyle/>
                    <a:p>
                      <a:r>
                        <a:rPr b="1" sz="700">
                          <a:solidFill>
                            <a:srgbClr val="6D6E71"/>
                          </a:solidFill>
                          <a:latin typeface="Ariel"/>
                        </a:rPr>
                        <a:t>$33.33</a:t>
                      </a:r>
                    </a:p>
                  </a:txBody>
                  <a:tcPr>
                    <a:solidFill>
                      <a:srgbClr val="F6E7E7"/>
                    </a:solidFill>
                  </a:tcPr>
                </a:tc>
                <a:tc>
                  <a:txBody>
                    <a:bodyPr/>
                    <a:lstStyle/>
                    <a:p>
                      <a:r>
                        <a:rPr b="1" sz="700">
                          <a:solidFill>
                            <a:srgbClr val="6D6E71"/>
                          </a:solidFill>
                          <a:latin typeface="Ariel"/>
                        </a:rPr>
                        <a:t>$799.99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$32.92</a:t>
                      </a:r>
                    </a:p>
                  </a:txBody>
                  <a:tcPr>
                    <a:solidFill>
                      <a:srgbClr val="99CCFF"/>
                    </a:solidFill>
                  </a:tcPr>
                </a:tc>
                <a:tc>
                  <a:txBody>
                    <a:bodyPr/>
                    <a:lstStyle/>
                    <a:p>
                      <a:r>
                        <a:rPr b="1" sz="700">
                          <a:solidFill>
                            <a:srgbClr val="6D6E71"/>
                          </a:solidFill>
                          <a:latin typeface="Ariel"/>
                        </a:rPr>
                        <a:t>$789.99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$720.0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$32.92</a:t>
                      </a:r>
                    </a:p>
                  </a:txBody>
                  <a:tcPr>
                    <a:solidFill>
                      <a:srgbClr val="B3DAB4"/>
                    </a:solidFill>
                  </a:tcPr>
                </a:tc>
                <a:tc>
                  <a:txBody>
                    <a:bodyPr/>
                    <a:lstStyle/>
                    <a:p>
                      <a:r>
                        <a:rPr b="1" sz="700">
                          <a:solidFill>
                            <a:srgbClr val="6D6E71"/>
                          </a:solidFill>
                          <a:latin typeface="Ariel"/>
                        </a:rPr>
                        <a:t>$789.99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S9+</a:t>
                      </a:r>
                    </a:p>
                  </a:txBody>
                  <a:tcPr/>
                </a:tc>
                <a:tc>
                  <a:txBody>
                    <a:bodyPr/>
                    <a:lstStyle/>
                    <a:p>
                      <a:r>
                        <a:rPr b="1" sz="700">
                          <a:solidFill>
                            <a:srgbClr val="6D6E71"/>
                          </a:solidFill>
                          <a:latin typeface="Ariel"/>
                        </a:rPr>
                        <a:t>$38.74</a:t>
                      </a:r>
                    </a:p>
                  </a:txBody>
                  <a:tcPr>
                    <a:solidFill>
                      <a:srgbClr val="F6E7E7"/>
                    </a:solidFill>
                  </a:tcPr>
                </a:tc>
                <a:tc>
                  <a:txBody>
                    <a:bodyPr/>
                    <a:lstStyle/>
                    <a:p>
                      <a:r>
                        <a:rPr b="1" sz="700">
                          <a:solidFill>
                            <a:srgbClr val="6D6E71"/>
                          </a:solidFill>
                          <a:latin typeface="Ariel"/>
                        </a:rPr>
                        <a:t>$929.99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$38.13</a:t>
                      </a:r>
                    </a:p>
                  </a:txBody>
                  <a:tcPr>
                    <a:solidFill>
                      <a:srgbClr val="99CCFF"/>
                    </a:solidFill>
                  </a:tcPr>
                </a:tc>
                <a:tc>
                  <a:txBody>
                    <a:bodyPr/>
                    <a:lstStyle/>
                    <a:p>
                      <a:r>
                        <a:rPr b="1" sz="700">
                          <a:solidFill>
                            <a:srgbClr val="6D6E71"/>
                          </a:solidFill>
                          <a:latin typeface="Ariel"/>
                        </a:rPr>
                        <a:t>$914.99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$840.0</a:t>
                      </a:r>
                    </a:p>
                  </a:txBody>
                  <a:tcPr>
                    <a:solidFill>
                      <a:srgbClr val="EDC2D9"/>
                    </a:solidFill>
                  </a:tcPr>
                </a:tc>
                <a:tc>
                  <a:txBody>
                    <a:bodyPr/>
                    <a:lstStyle/>
                    <a:p>
                      <a:r>
                        <a:rPr b="1" sz="700">
                          <a:solidFill>
                            <a:srgbClr val="6D6E71"/>
                          </a:solidFill>
                          <a:latin typeface="Ariel"/>
                        </a:rPr>
                        <a:t>$120.0</a:t>
                      </a:r>
                    </a:p>
                  </a:txBody>
                  <a:tcPr>
                    <a:solidFill>
                      <a:srgbClr val="EDC2D9"/>
                    </a:solidFill>
                  </a:tcPr>
                </a:tc>
                <a:tc>
                  <a:txBody>
                    <a:bodyPr/>
                    <a:lstStyle/>
                    <a:p>
                      <a:r>
                        <a:rPr b="1" sz="700">
                          <a:solidFill>
                            <a:srgbClr val="6D6E71"/>
                          </a:solidFill>
                          <a:latin typeface="Ariel"/>
                        </a:rPr>
                        <a:t>$38.13</a:t>
                      </a:r>
                    </a:p>
                  </a:txBody>
                  <a:tcPr>
                    <a:solidFill>
                      <a:srgbClr val="B3DAB4"/>
                    </a:solidFill>
                  </a:tcPr>
                </a:tc>
                <a:tc>
                  <a:txBody>
                    <a:bodyPr/>
                    <a:lstStyle/>
                    <a:p>
                      <a:r>
                        <a:rPr b="1" sz="700">
                          <a:solidFill>
                            <a:srgbClr val="6D6E71"/>
                          </a:solidFill>
                          <a:latin typeface="Ariel"/>
                        </a:rPr>
                        <a:t>$914.99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S8</a:t>
                      </a:r>
                    </a:p>
                  </a:txBody>
                  <a:tcPr/>
                </a:tc>
                <a:tc>
                  <a:txBody>
                    <a:bodyPr/>
                    <a:lstStyle/>
                    <a:p>
                      <a:r>
                        <a:rPr b="1" sz="700">
                          <a:solidFill>
                            <a:srgbClr val="6D6E71"/>
                          </a:solidFill>
                          <a:latin typeface="Ariel"/>
                        </a:rPr>
                        <a:t>$29.0</a:t>
                      </a:r>
                    </a:p>
                  </a:txBody>
                  <a:tcPr>
                    <a:solidFill>
                      <a:srgbClr val="F6E7E7"/>
                    </a:solidFill>
                  </a:tcPr>
                </a:tc>
                <a:tc>
                  <a:txBody>
                    <a:bodyPr/>
                    <a:lstStyle/>
                    <a:p>
                      <a:r>
                        <a:rPr b="1" sz="700">
                          <a:solidFill>
                            <a:srgbClr val="6D6E71"/>
                          </a:solidFill>
                          <a:latin typeface="Ariel"/>
                        </a:rPr>
                        <a:t>$696.0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$27.3</a:t>
                      </a:r>
                    </a:p>
                  </a:txBody>
                  <a:tcPr>
                    <a:solidFill>
                      <a:srgbClr val="99CCFF"/>
                    </a:solidFill>
                  </a:tcPr>
                </a:tc>
                <a:tc>
                  <a:txBody>
                    <a:bodyPr/>
                    <a:lstStyle/>
                    <a:p>
                      <a:r>
                        <a:rPr b="1" sz="700">
                          <a:solidFill>
                            <a:srgbClr val="6D6E71"/>
                          </a:solidFill>
                          <a:latin typeface="Ariel"/>
                        </a:rPr>
                        <a:t>$654.99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$25.0</a:t>
                      </a:r>
                    </a:p>
                  </a:txBody>
                  <a:tcPr>
                    <a:solidFill>
                      <a:srgbClr val="EDC2D9"/>
                    </a:solidFill>
                  </a:tcPr>
                </a:tc>
                <a:tc>
                  <a:txBody>
                    <a:bodyPr/>
                    <a:lstStyle/>
                    <a:p>
                      <a:r>
                        <a:rPr b="1" sz="700">
                          <a:solidFill>
                            <a:srgbClr val="6D6E71"/>
                          </a:solidFill>
                          <a:latin typeface="Ariel"/>
                        </a:rPr>
                        <a:t>$600.0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$27.3</a:t>
                      </a:r>
                    </a:p>
                  </a:txBody>
                  <a:tcPr>
                    <a:solidFill>
                      <a:srgbClr val="B3DAB4"/>
                    </a:solidFill>
                  </a:tcPr>
                </a:tc>
                <a:tc>
                  <a:txBody>
                    <a:bodyPr/>
                    <a:lstStyle/>
                    <a:p>
                      <a:r>
                        <a:rPr b="1" sz="700">
                          <a:solidFill>
                            <a:srgbClr val="6D6E71"/>
                          </a:solidFill>
                          <a:latin typeface="Ariel"/>
                        </a:rPr>
                        <a:t>$654.99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S8+</a:t>
                      </a:r>
                    </a:p>
                  </a:txBody>
                  <a:tcPr/>
                </a:tc>
                <a:tc>
                  <a:txBody>
                    <a:bodyPr/>
                    <a:lstStyle/>
                    <a:p>
                      <a:r>
                        <a:rPr b="1" sz="700">
                          <a:solidFill>
                            <a:srgbClr val="6D6E71"/>
                          </a:solidFill>
                          <a:latin typeface="Ariel"/>
                        </a:rPr>
                        <a:t>$32.0</a:t>
                      </a:r>
                    </a:p>
                  </a:txBody>
                  <a:tcPr>
                    <a:solidFill>
                      <a:srgbClr val="F6E7E7"/>
                    </a:solidFill>
                  </a:tcPr>
                </a:tc>
                <a:tc>
                  <a:txBody>
                    <a:bodyPr/>
                    <a:lstStyle/>
                    <a:p>
                      <a:r>
                        <a:rPr b="1" sz="700">
                          <a:solidFill>
                            <a:srgbClr val="6D6E71"/>
                          </a:solidFill>
                          <a:latin typeface="Ariel"/>
                        </a:rPr>
                        <a:t>$768.0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$31.46</a:t>
                      </a:r>
                    </a:p>
                  </a:txBody>
                  <a:tcPr>
                    <a:solidFill>
                      <a:srgbClr val="99CCFF"/>
                    </a:solidFill>
                  </a:tcPr>
                </a:tc>
                <a:tc>
                  <a:txBody>
                    <a:bodyPr/>
                    <a:lstStyle/>
                    <a:p>
                      <a:r>
                        <a:rPr b="1" sz="700">
                          <a:solidFill>
                            <a:srgbClr val="6D6E71"/>
                          </a:solidFill>
                          <a:latin typeface="Ariel"/>
                        </a:rPr>
                        <a:t>$754.99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$31.46</a:t>
                      </a:r>
                    </a:p>
                  </a:txBody>
                  <a:tcPr>
                    <a:solidFill>
                      <a:srgbClr val="B3DAB4"/>
                    </a:solidFill>
                  </a:tcPr>
                </a:tc>
                <a:tc>
                  <a:txBody>
                    <a:bodyPr/>
                    <a:lstStyle/>
                    <a:p>
                      <a:r>
                        <a:rPr b="1" sz="700">
                          <a:solidFill>
                            <a:srgbClr val="6D6E71"/>
                          </a:solidFill>
                          <a:latin typeface="Ariel"/>
                        </a:rPr>
                        <a:t>$754.99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7</a:t>
                      </a:r>
                    </a:p>
                  </a:txBody>
                  <a:tcPr/>
                </a:tc>
                <a:tc>
                  <a:txBody>
                    <a:bodyPr/>
                    <a:lstStyle/>
                    <a:p>
                      <a:r>
                        <a:rPr b="1" sz="700">
                          <a:solidFill>
                            <a:srgbClr val="6D6E71"/>
                          </a:solidFill>
                          <a:latin typeface="Ariel"/>
                        </a:rPr>
                        <a:t>$22.91</a:t>
                      </a:r>
                    </a:p>
                  </a:txBody>
                  <a:tcPr>
                    <a:solidFill>
                      <a:srgbClr val="F6E7E7"/>
                    </a:solidFill>
                  </a:tcPr>
                </a:tc>
                <a:tc>
                  <a:txBody>
                    <a:bodyPr/>
                    <a:lstStyle/>
                    <a:p>
                      <a:r>
                        <a:rPr b="1" sz="700">
                          <a:solidFill>
                            <a:srgbClr val="6D6E71"/>
                          </a:solidFill>
                          <a:latin typeface="Ariel"/>
                        </a:rPr>
                        <a:t>$549.99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$22.92</a:t>
                      </a:r>
                    </a:p>
                  </a:txBody>
                  <a:tcPr>
                    <a:solidFill>
                      <a:srgbClr val="99CCFF"/>
                    </a:solidFill>
                  </a:tcPr>
                </a:tc>
                <a:tc>
                  <a:txBody>
                    <a:bodyPr/>
                    <a:lstStyle/>
                    <a:p>
                      <a:r>
                        <a:rPr b="1" sz="700">
                          <a:solidFill>
                            <a:srgbClr val="6D6E71"/>
                          </a:solidFill>
                          <a:latin typeface="Ariel"/>
                        </a:rPr>
                        <a:t>$549.99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$549.99</a:t>
                      </a:r>
                    </a:p>
                  </a:txBody>
                  <a:tcPr>
                    <a:solidFill>
                      <a:srgbClr val="EDC2D9"/>
                    </a:solidFill>
                  </a:tcPr>
                </a:tc>
                <a:tc>
                  <a:txBody>
                    <a:bodyPr/>
                    <a:lstStyle/>
                    <a:p>
                      <a:r>
                        <a:rPr b="1" sz="700">
                          <a:solidFill>
                            <a:srgbClr val="6D6E71"/>
                          </a:solidFill>
                          <a:latin typeface="Ariel"/>
                        </a:rPr>
                        <a:t>$21.99</a:t>
                      </a:r>
                    </a:p>
                  </a:txBody>
                  <a:tcPr>
                    <a:solidFill>
                      <a:srgbClr val="EDC2D9"/>
                    </a:solidFill>
                  </a:tcPr>
                </a:tc>
                <a:tc>
                  <a:txBody>
                    <a:bodyPr/>
                    <a:lstStyle/>
                    <a:p>
                      <a:r>
                        <a:rPr b="1" sz="700">
                          <a:solidFill>
                            <a:srgbClr val="6D6E71"/>
                          </a:solidFill>
                          <a:latin typeface="Ariel"/>
                        </a:rPr>
                        <a:t>$22.92</a:t>
                      </a:r>
                    </a:p>
                  </a:txBody>
                  <a:tcPr>
                    <a:solidFill>
                      <a:srgbClr val="B3DAB4"/>
                    </a:solidFill>
                  </a:tcPr>
                </a:tc>
                <a:tc>
                  <a:txBody>
                    <a:bodyPr/>
                    <a:lstStyle/>
                    <a:p>
                      <a:r>
                        <a:rPr b="1" sz="700">
                          <a:solidFill>
                            <a:srgbClr val="6D6E71"/>
                          </a:solidFill>
                          <a:latin typeface="Ariel"/>
                        </a:rPr>
                        <a:t>$549.99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7 Plus</a:t>
                      </a:r>
                    </a:p>
                  </a:txBody>
                  <a:tcPr/>
                </a:tc>
                <a:tc>
                  <a:txBody>
                    <a:bodyPr/>
                    <a:lstStyle/>
                    <a:p>
                      <a:r>
                        <a:rPr b="1" sz="700">
                          <a:solidFill>
                            <a:srgbClr val="6D6E71"/>
                          </a:solidFill>
                          <a:latin typeface="Ariel"/>
                        </a:rPr>
                        <a:t>$27.91</a:t>
                      </a:r>
                    </a:p>
                  </a:txBody>
                  <a:tcPr>
                    <a:solidFill>
                      <a:srgbClr val="F6E7E7"/>
                    </a:solidFill>
                  </a:tcPr>
                </a:tc>
                <a:tc>
                  <a:txBody>
                    <a:bodyPr/>
                    <a:lstStyle/>
                    <a:p>
                      <a:r>
                        <a:rPr b="1" sz="700">
                          <a:solidFill>
                            <a:srgbClr val="6D6E71"/>
                          </a:solidFill>
                          <a:latin typeface="Ariel"/>
                        </a:rPr>
                        <a:t>$669.99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$27.92</a:t>
                      </a:r>
                    </a:p>
                  </a:txBody>
                  <a:tcPr>
                    <a:solidFill>
                      <a:srgbClr val="99CCFF"/>
                    </a:solidFill>
                  </a:tcPr>
                </a:tc>
                <a:tc>
                  <a:txBody>
                    <a:bodyPr/>
                    <a:lstStyle/>
                    <a:p>
                      <a:r>
                        <a:rPr b="1" sz="700">
                          <a:solidFill>
                            <a:srgbClr val="6D6E71"/>
                          </a:solidFill>
                          <a:latin typeface="Ariel"/>
                        </a:rPr>
                        <a:t>$669.99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$26.0</a:t>
                      </a:r>
                    </a:p>
                  </a:txBody>
                  <a:tcPr>
                    <a:solidFill>
                      <a:srgbClr val="EDC2D9"/>
                    </a:solidFill>
                  </a:tcPr>
                </a:tc>
                <a:tc>
                  <a:txBody>
                    <a:bodyPr/>
                    <a:lstStyle/>
                    <a:p>
                      <a:r>
                        <a:rPr b="1" sz="700">
                          <a:solidFill>
                            <a:srgbClr val="6D6E71"/>
                          </a:solidFill>
                          <a:latin typeface="Ariel"/>
                        </a:rPr>
                        <a:t>$669.99</a:t>
                      </a:r>
                    </a:p>
                  </a:txBody>
                  <a:tcPr>
                    <a:solidFill>
                      <a:srgbClr val="EDC2D9"/>
                    </a:solidFill>
                  </a:tcPr>
                </a:tc>
                <a:tc>
                  <a:txBody>
                    <a:bodyPr/>
                    <a:lstStyle/>
                    <a:p>
                      <a:r>
                        <a:rPr b="1" sz="700">
                          <a:solidFill>
                            <a:srgbClr val="6D6E71"/>
                          </a:solidFill>
                          <a:latin typeface="Ariel"/>
                        </a:rPr>
                        <a:t>$45.99</a:t>
                      </a:r>
                    </a:p>
                  </a:txBody>
                  <a:tcPr>
                    <a:solidFill>
                      <a:srgbClr val="EDC2D9"/>
                    </a:solidFill>
                  </a:tcPr>
                </a:tc>
                <a:tc>
                  <a:txBody>
                    <a:bodyPr/>
                    <a:lstStyle/>
                    <a:p>
                      <a:r>
                        <a:rPr b="1" sz="700">
                          <a:solidFill>
                            <a:srgbClr val="6D6E71"/>
                          </a:solidFill>
                          <a:latin typeface="Ariel"/>
                        </a:rPr>
                        <a:t>$27.92</a:t>
                      </a:r>
                    </a:p>
                  </a:txBody>
                  <a:tcPr>
                    <a:solidFill>
                      <a:srgbClr val="B3DAB4"/>
                    </a:solidFill>
                  </a:tcPr>
                </a:tc>
                <a:tc>
                  <a:txBody>
                    <a:bodyPr/>
                    <a:lstStyle/>
                    <a:p>
                      <a:r>
                        <a:rPr b="1" sz="700">
                          <a:solidFill>
                            <a:srgbClr val="6D6E71"/>
                          </a:solidFill>
                          <a:latin typeface="Ariel"/>
                        </a:rPr>
                        <a:t>$669.99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6S Plus</a:t>
                      </a:r>
                    </a:p>
                  </a:txBody>
                  <a:tcPr/>
                </a:tc>
                <a:tc>
                  <a:txBody>
                    <a:bodyPr/>
                    <a:lstStyle/>
                    <a:p>
                      <a:r>
                        <a:rPr b="1" sz="700">
                          <a:solidFill>
                            <a:srgbClr val="6D6E71"/>
                          </a:solidFill>
                          <a:latin typeface="Ariel"/>
                        </a:rPr>
                        <a:t>$22.91</a:t>
                      </a:r>
                    </a:p>
                  </a:txBody>
                  <a:tcPr>
                    <a:solidFill>
                      <a:srgbClr val="F6E7E7"/>
                    </a:solidFill>
                  </a:tcPr>
                </a:tc>
                <a:tc>
                  <a:txBody>
                    <a:bodyPr/>
                    <a:lstStyle/>
                    <a:p>
                      <a:r>
                        <a:rPr b="1" sz="700">
                          <a:solidFill>
                            <a:srgbClr val="6D6E71"/>
                          </a:solidFill>
                          <a:latin typeface="Ariel"/>
                        </a:rPr>
                        <a:t>$549.99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$22.92</a:t>
                      </a:r>
                    </a:p>
                  </a:txBody>
                  <a:tcPr>
                    <a:solidFill>
                      <a:srgbClr val="99CCFF"/>
                    </a:solidFill>
                  </a:tcPr>
                </a:tc>
                <a:tc>
                  <a:txBody>
                    <a:bodyPr/>
                    <a:lstStyle/>
                    <a:p>
                      <a:r>
                        <a:rPr b="1" sz="700">
                          <a:solidFill>
                            <a:srgbClr val="6D6E71"/>
                          </a:solidFill>
                          <a:latin typeface="Ariel"/>
                        </a:rPr>
                        <a:t>$549.99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$549.0</a:t>
                      </a:r>
                    </a:p>
                  </a:txBody>
                  <a:tcPr>
                    <a:solidFill>
                      <a:srgbClr val="EDC2D9"/>
                    </a:solidFill>
                  </a:tcPr>
                </a:tc>
                <a:tc>
                  <a:txBody>
                    <a:bodyPr/>
                    <a:lstStyle/>
                    <a:p>
                      <a:r>
                        <a:rPr b="1" sz="700">
                          <a:solidFill>
                            <a:srgbClr val="6D6E71"/>
                          </a:solidFill>
                          <a:latin typeface="Ariel"/>
                        </a:rPr>
                        <a:t>$21.99</a:t>
                      </a:r>
                    </a:p>
                  </a:txBody>
                  <a:tcPr>
                    <a:solidFill>
                      <a:srgbClr val="EDC2D9"/>
                    </a:solidFill>
                  </a:tcPr>
                </a:tc>
                <a:tc>
                  <a:txBody>
                    <a:bodyPr/>
                    <a:lstStyle/>
                    <a:p>
                      <a:r>
                        <a:rPr b="1" sz="700">
                          <a:solidFill>
                            <a:srgbClr val="6D6E71"/>
                          </a:solidFill>
                          <a:latin typeface="Ariel"/>
                        </a:rPr>
                        <a:t>$22.92</a:t>
                      </a:r>
                    </a:p>
                  </a:txBody>
                  <a:tcPr>
                    <a:solidFill>
                      <a:srgbClr val="B3DAB4"/>
                    </a:solidFill>
                  </a:tcPr>
                </a:tc>
                <a:tc>
                  <a:txBody>
                    <a:bodyPr/>
                    <a:lstStyle/>
                    <a:p>
                      <a:r>
                        <a:rPr b="1" sz="700">
                          <a:solidFill>
                            <a:srgbClr val="6D6E71"/>
                          </a:solidFill>
                          <a:latin typeface="Ariel"/>
                        </a:rPr>
                        <a:t>$549.99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iPhone 6S</a:t>
                      </a:r>
                    </a:p>
                  </a:txBody>
                  <a:tcPr/>
                </a:tc>
                <a:tc>
                  <a:txBody>
                    <a:bodyPr/>
                    <a:lstStyle/>
                    <a:p>
                      <a:r>
                        <a:rPr b="1" sz="700">
                          <a:solidFill>
                            <a:srgbClr val="6D6E71"/>
                          </a:solidFill>
                          <a:latin typeface="Ariel"/>
                        </a:rPr>
                        <a:t>$18.74</a:t>
                      </a:r>
                    </a:p>
                  </a:txBody>
                  <a:tcPr>
                    <a:solidFill>
                      <a:srgbClr val="F6E7E7"/>
                    </a:solidFill>
                  </a:tcPr>
                </a:tc>
                <a:tc>
                  <a:txBody>
                    <a:bodyPr/>
                    <a:lstStyle/>
                    <a:p>
                      <a:r>
                        <a:rPr b="1" sz="700">
                          <a:solidFill>
                            <a:srgbClr val="6D6E71"/>
                          </a:solidFill>
                          <a:latin typeface="Ariel"/>
                        </a:rPr>
                        <a:t>$449.99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$18.75</a:t>
                      </a:r>
                    </a:p>
                  </a:txBody>
                  <a:tcPr>
                    <a:solidFill>
                      <a:srgbClr val="99CCFF"/>
                    </a:solidFill>
                  </a:tcPr>
                </a:tc>
                <a:tc>
                  <a:txBody>
                    <a:bodyPr/>
                    <a:lstStyle/>
                    <a:p>
                      <a:r>
                        <a:rPr b="1" sz="700">
                          <a:solidFill>
                            <a:srgbClr val="6D6E71"/>
                          </a:solidFill>
                          <a:latin typeface="Ariel"/>
                        </a:rPr>
                        <a:t>$449.99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$18.0</a:t>
                      </a:r>
                    </a:p>
                  </a:txBody>
                  <a:tcPr>
                    <a:solidFill>
                      <a:srgbClr val="EDC2D9"/>
                    </a:solidFill>
                  </a:tcPr>
                </a:tc>
                <a:tc>
                  <a:txBody>
                    <a:bodyPr/>
                    <a:lstStyle/>
                    <a:p>
                      <a:r>
                        <a:rPr b="1" sz="700">
                          <a:solidFill>
                            <a:srgbClr val="6D6E71"/>
                          </a:solidFill>
                          <a:latin typeface="Ariel"/>
                        </a:rPr>
                        <a:t>$449.0</a:t>
                      </a:r>
                    </a:p>
                  </a:txBody>
                  <a:tcPr>
                    <a:solidFill>
                      <a:srgbClr val="EDC2D9"/>
                    </a:solidFill>
                  </a:tcPr>
                </a:tc>
                <a:tc>
                  <a:txBody>
                    <a:bodyPr/>
                    <a:lstStyle/>
                    <a:p>
                      <a:r>
                        <a:rPr b="1" sz="700">
                          <a:solidFill>
                            <a:srgbClr val="6D6E71"/>
                          </a:solidFill>
                          <a:latin typeface="Ariel"/>
                        </a:rPr>
                        <a:t>$17.99</a:t>
                      </a:r>
                    </a:p>
                  </a:txBody>
                  <a:tcPr>
                    <a:solidFill>
                      <a:srgbClr val="EDC2D9"/>
                    </a:solidFill>
                  </a:tcPr>
                </a:tc>
                <a:tc>
                  <a:txBody>
                    <a:bodyPr/>
                    <a:lstStyle/>
                    <a:p>
                      <a:r>
                        <a:rPr b="1" sz="700">
                          <a:solidFill>
                            <a:srgbClr val="6D6E71"/>
                          </a:solidFill>
                          <a:latin typeface="Ariel"/>
                        </a:rPr>
                        <a:t>$18.75</a:t>
                      </a:r>
                    </a:p>
                  </a:txBody>
                  <a:tcPr>
                    <a:solidFill>
                      <a:srgbClr val="B3DAB4"/>
                    </a:solidFill>
                  </a:tcPr>
                </a:tc>
                <a:tc>
                  <a:txBody>
                    <a:bodyPr/>
                    <a:lstStyle/>
                    <a:p>
                      <a:r>
                        <a:rPr b="1" sz="700">
                          <a:solidFill>
                            <a:srgbClr val="6D6E71"/>
                          </a:solidFill>
                          <a:latin typeface="Ariel"/>
                        </a:rPr>
                        <a:t>$449.99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Moto Z2 Force Edition</a:t>
                      </a:r>
                    </a:p>
                  </a:txBody>
                  <a:tcPr/>
                </a:tc>
                <a:tc>
                  <a:txBody>
                    <a:bodyPr/>
                    <a:lstStyle/>
                    <a:p>
                      <a:r>
                        <a:rPr b="1" sz="700">
                          <a:solidFill>
                            <a:srgbClr val="6D6E71"/>
                          </a:solidFill>
                          <a:latin typeface="Ariel"/>
                        </a:rPr>
                        <a:t>$31.5</a:t>
                      </a:r>
                    </a:p>
                  </a:txBody>
                  <a:tcPr>
                    <a:solidFill>
                      <a:srgbClr val="F6E7E7"/>
                    </a:solidFill>
                  </a:tcPr>
                </a:tc>
                <a:tc>
                  <a:txBody>
                    <a:bodyPr/>
                    <a:lstStyle/>
                    <a:p>
                      <a:r>
                        <a:rPr b="1" sz="700">
                          <a:solidFill>
                            <a:srgbClr val="6D6E71"/>
                          </a:solidFill>
                          <a:latin typeface="Ariel"/>
                        </a:rPr>
                        <a:t>$756.0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$25.63</a:t>
                      </a:r>
                    </a:p>
                  </a:txBody>
                  <a:tcPr>
                    <a:solidFill>
                      <a:srgbClr val="99CCFF"/>
                    </a:solidFill>
                  </a:tcPr>
                </a:tc>
                <a:tc>
                  <a:txBody>
                    <a:bodyPr/>
                    <a:lstStyle/>
                    <a:p>
                      <a:r>
                        <a:rPr b="1" sz="700">
                          <a:solidFill>
                            <a:srgbClr val="6D6E71"/>
                          </a:solidFill>
                          <a:latin typeface="Ariel"/>
                        </a:rPr>
                        <a:t>$614.99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$375.0</a:t>
                      </a:r>
                    </a:p>
                  </a:txBody>
                  <a:tcPr>
                    <a:solidFill>
                      <a:srgbClr val="EDC2D9"/>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$25.63</a:t>
                      </a:r>
                    </a:p>
                  </a:txBody>
                  <a:tcPr>
                    <a:solidFill>
                      <a:srgbClr val="B3DAB4"/>
                    </a:solidFill>
                  </a:tcPr>
                </a:tc>
                <a:tc>
                  <a:txBody>
                    <a:bodyPr/>
                    <a:lstStyle/>
                    <a:p>
                      <a:r>
                        <a:rPr b="1" sz="700">
                          <a:solidFill>
                            <a:srgbClr val="6D6E71"/>
                          </a:solidFill>
                          <a:latin typeface="Ariel"/>
                        </a:rPr>
                        <a:t>$614.99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Galaxy S7</a:t>
                      </a:r>
                    </a:p>
                  </a:txBody>
                  <a:tcPr/>
                </a:tc>
                <a:tc>
                  <a:txBody>
                    <a:bodyPr/>
                    <a:lstStyle/>
                    <a:p>
                      <a:r>
                        <a:rPr b="1" sz="700">
                          <a:solidFill>
                            <a:srgbClr val="6D6E71"/>
                          </a:solidFill>
                          <a:latin typeface="Ariel"/>
                        </a:rPr>
                        <a:t>$20.0</a:t>
                      </a:r>
                    </a:p>
                  </a:txBody>
                  <a:tcPr>
                    <a:solidFill>
                      <a:srgbClr val="F6E7E7"/>
                    </a:solidFill>
                  </a:tcPr>
                </a:tc>
                <a:tc>
                  <a:txBody>
                    <a:bodyPr/>
                    <a:lstStyle/>
                    <a:p>
                      <a:r>
                        <a:rPr b="1" sz="700">
                          <a:solidFill>
                            <a:srgbClr val="6D6E71"/>
                          </a:solidFill>
                          <a:latin typeface="Ariel"/>
                        </a:rPr>
                        <a:t>$480.0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$20.0</a:t>
                      </a:r>
                    </a:p>
                  </a:txBody>
                  <a:tcPr>
                    <a:solidFill>
                      <a:srgbClr val="99CCFF"/>
                    </a:solidFill>
                  </a:tcPr>
                </a:tc>
                <a:tc>
                  <a:txBody>
                    <a:bodyPr/>
                    <a:lstStyle/>
                    <a:p>
                      <a:r>
                        <a:rPr b="1" sz="700">
                          <a:solidFill>
                            <a:srgbClr val="6D6E71"/>
                          </a:solidFill>
                          <a:latin typeface="Ariel"/>
                        </a:rPr>
                        <a:t>$479.99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$20.0</a:t>
                      </a:r>
                    </a:p>
                  </a:txBody>
                  <a:tcPr>
                    <a:solidFill>
                      <a:srgbClr val="B3DAB4"/>
                    </a:solidFill>
                  </a:tcPr>
                </a:tc>
                <a:tc>
                  <a:txBody>
                    <a:bodyPr/>
                    <a:lstStyle/>
                    <a:p>
                      <a:r>
                        <a:rPr b="1" sz="700">
                          <a:solidFill>
                            <a:srgbClr val="6D6E71"/>
                          </a:solidFill>
                          <a:latin typeface="Ariel"/>
                        </a:rPr>
                        <a:t>$479.99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Google Pixel</a:t>
                      </a:r>
                    </a:p>
                  </a:txBody>
                  <a:tcPr/>
                </a:tc>
                <a:tc>
                  <a:txBody>
                    <a:bodyPr/>
                    <a:lstStyle/>
                    <a:p>
                      <a:r>
                        <a:rPr b="1" sz="700">
                          <a:solidFill>
                            <a:srgbClr val="6D6E71"/>
                          </a:solidFill>
                          <a:latin typeface="Ariel"/>
                        </a:rPr>
                        <a:t>$27.08</a:t>
                      </a:r>
                    </a:p>
                  </a:txBody>
                  <a:tcPr>
                    <a:solidFill>
                      <a:srgbClr val="F6E7E7"/>
                    </a:solidFill>
                  </a:tcPr>
                </a:tc>
                <a:tc>
                  <a:txBody>
                    <a:bodyPr/>
                    <a:lstStyle/>
                    <a:p>
                      <a:r>
                        <a:rPr b="1" sz="700">
                          <a:solidFill>
                            <a:srgbClr val="6D6E71"/>
                          </a:solidFill>
                          <a:latin typeface="Ariel"/>
                        </a:rPr>
                        <a:t>$649.99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Google Pixel XL</a:t>
                      </a:r>
                    </a:p>
                  </a:txBody>
                  <a:tcPr/>
                </a:tc>
                <a:tc>
                  <a:txBody>
                    <a:bodyPr/>
                    <a:lstStyle/>
                    <a:p>
                      <a:r>
                        <a:rPr b="1" sz="700">
                          <a:solidFill>
                            <a:srgbClr val="6D6E71"/>
                          </a:solidFill>
                          <a:latin typeface="Ariel"/>
                        </a:rPr>
                        <a:t>$27.91</a:t>
                      </a:r>
                    </a:p>
                  </a:txBody>
                  <a:tcPr>
                    <a:solidFill>
                      <a:srgbClr val="F6E7E7"/>
                    </a:solidFill>
                  </a:tcPr>
                </a:tc>
                <a:tc>
                  <a:txBody>
                    <a:bodyPr/>
                    <a:lstStyle/>
                    <a:p>
                      <a:r>
                        <a:rPr b="1" sz="700">
                          <a:solidFill>
                            <a:srgbClr val="6D6E71"/>
                          </a:solidFill>
                          <a:latin typeface="Ariel"/>
                        </a:rPr>
                        <a:t>$669.99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Google Pixel 2XL</a:t>
                      </a:r>
                    </a:p>
                  </a:txBody>
                  <a:tcPr/>
                </a:tc>
                <a:tc>
                  <a:txBody>
                    <a:bodyPr/>
                    <a:lstStyle/>
                    <a:p>
                      <a:r>
                        <a:rPr b="1" sz="700">
                          <a:solidFill>
                            <a:srgbClr val="6D6E71"/>
                          </a:solidFill>
                          <a:latin typeface="Ariel"/>
                        </a:rPr>
                        <a:t>$35.41</a:t>
                      </a:r>
                    </a:p>
                  </a:txBody>
                  <a:tcPr>
                    <a:solidFill>
                      <a:srgbClr val="F6E7E7"/>
                    </a:solidFill>
                  </a:tcPr>
                </a:tc>
                <a:tc>
                  <a:txBody>
                    <a:bodyPr/>
                    <a:lstStyle/>
                    <a:p>
                      <a:r>
                        <a:rPr b="1" sz="700">
                          <a:solidFill>
                            <a:srgbClr val="6D6E71"/>
                          </a:solidFill>
                          <a:latin typeface="Ariel"/>
                        </a:rPr>
                        <a:t>$849.99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Google Pixel 2</a:t>
                      </a:r>
                    </a:p>
                  </a:txBody>
                  <a:tcPr/>
                </a:tc>
                <a:tc>
                  <a:txBody>
                    <a:bodyPr/>
                    <a:lstStyle/>
                    <a:p>
                      <a:r>
                        <a:rPr b="1" sz="700">
                          <a:solidFill>
                            <a:srgbClr val="6D6E71"/>
                          </a:solidFill>
                          <a:latin typeface="Ariel"/>
                        </a:rPr>
                        <a:t>$27.08</a:t>
                      </a:r>
                    </a:p>
                  </a:txBody>
                  <a:tcPr>
                    <a:solidFill>
                      <a:srgbClr val="F6E7E7"/>
                    </a:solidFill>
                  </a:tcPr>
                </a:tc>
                <a:tc>
                  <a:txBody>
                    <a:bodyPr/>
                    <a:lstStyle/>
                    <a:p>
                      <a:r>
                        <a:rPr b="1" sz="700">
                          <a:solidFill>
                            <a:srgbClr val="6D6E71"/>
                          </a:solidFill>
                          <a:latin typeface="Ariel"/>
                        </a:rPr>
                        <a:t>$649.99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LG G6</a:t>
                      </a:r>
                    </a:p>
                  </a:txBody>
                  <a:tcPr/>
                </a:tc>
                <a:tc>
                  <a:txBody>
                    <a:bodyPr/>
                    <a:lstStyle/>
                    <a:p>
                      <a:r>
                        <a:rPr b="1" sz="700">
                          <a:solidFill>
                            <a:srgbClr val="6D6E71"/>
                          </a:solidFill>
                          <a:latin typeface="Ariel"/>
                        </a:rPr>
                        <a:t>$28.0</a:t>
                      </a:r>
                    </a:p>
                  </a:txBody>
                  <a:tcPr>
                    <a:solidFill>
                      <a:srgbClr val="F6E7E7"/>
                    </a:solidFill>
                  </a:tcPr>
                </a:tc>
                <a:tc>
                  <a:txBody>
                    <a:bodyPr/>
                    <a:lstStyle/>
                    <a:p>
                      <a:r>
                        <a:rPr b="1" sz="700">
                          <a:solidFill>
                            <a:srgbClr val="6D6E71"/>
                          </a:solidFill>
                          <a:latin typeface="Ariel"/>
                        </a:rPr>
                        <a:t>$672.0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$24.38</a:t>
                      </a:r>
                    </a:p>
                  </a:txBody>
                  <a:tcPr>
                    <a:solidFill>
                      <a:srgbClr val="99CCFF"/>
                    </a:solidFill>
                  </a:tcPr>
                </a:tc>
                <a:tc>
                  <a:txBody>
                    <a:bodyPr/>
                    <a:lstStyle/>
                    <a:p>
                      <a:r>
                        <a:rPr b="1" sz="700">
                          <a:solidFill>
                            <a:srgbClr val="6D6E71"/>
                          </a:solidFill>
                          <a:latin typeface="Ariel"/>
                        </a:rPr>
                        <a:t>$584.99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$550.0</a:t>
                      </a:r>
                    </a:p>
                  </a:txBody>
                  <a:tcPr>
                    <a:solidFill>
                      <a:srgbClr val="EDC2D9"/>
                    </a:solidFill>
                  </a:tcPr>
                </a:tc>
                <a:tc>
                  <a:txBody>
                    <a:bodyPr/>
                    <a:lstStyle/>
                    <a:p>
                      <a:r>
                        <a:rPr b="1" sz="700">
                          <a:solidFill>
                            <a:srgbClr val="6D6E71"/>
                          </a:solidFill>
                          <a:latin typeface="Ariel"/>
                        </a:rPr>
                        <a:t>$22.0</a:t>
                      </a:r>
                    </a:p>
                  </a:txBody>
                  <a:tcPr>
                    <a:solidFill>
                      <a:srgbClr val="EDC2D9"/>
                    </a:solidFill>
                  </a:tcPr>
                </a:tc>
                <a:tc>
                  <a:txBody>
                    <a:bodyPr/>
                    <a:lstStyle/>
                    <a:p>
                      <a:r>
                        <a:rPr b="1" sz="700">
                          <a:solidFill>
                            <a:srgbClr val="6D6E71"/>
                          </a:solidFill>
                          <a:latin typeface="Ariel"/>
                        </a:rPr>
                        <a:t>$24.38</a:t>
                      </a:r>
                    </a:p>
                  </a:txBody>
                  <a:tcPr>
                    <a:solidFill>
                      <a:srgbClr val="B3DAB4"/>
                    </a:solidFill>
                  </a:tcPr>
                </a:tc>
                <a:tc>
                  <a:txBody>
                    <a:bodyPr/>
                    <a:lstStyle/>
                    <a:p>
                      <a:r>
                        <a:rPr b="1" sz="700">
                          <a:solidFill>
                            <a:srgbClr val="6D6E71"/>
                          </a:solidFill>
                          <a:latin typeface="Ariel"/>
                        </a:rPr>
                        <a:t>$584.99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LG V30</a:t>
                      </a:r>
                    </a:p>
                  </a:txBody>
                  <a:tcPr/>
                </a:tc>
                <a:tc>
                  <a:txBody>
                    <a:bodyPr/>
                    <a:lstStyle/>
                    <a:p>
                      <a:r>
                        <a:rPr b="1" sz="700">
                          <a:solidFill>
                            <a:srgbClr val="6D6E71"/>
                          </a:solidFill>
                          <a:latin typeface="Ariel"/>
                        </a:rPr>
                        <a:t>$35.0</a:t>
                      </a:r>
                    </a:p>
                  </a:txBody>
                  <a:tcPr>
                    <a:solidFill>
                      <a:srgbClr val="F6E7E7"/>
                    </a:solidFill>
                  </a:tcPr>
                </a:tc>
                <a:tc>
                  <a:txBody>
                    <a:bodyPr/>
                    <a:lstStyle/>
                    <a:p>
                      <a:r>
                        <a:rPr b="1" sz="700">
                          <a:solidFill>
                            <a:srgbClr val="6D6E71"/>
                          </a:solidFill>
                          <a:latin typeface="Ariel"/>
                        </a:rPr>
                        <a:t>$840.0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$33.34</a:t>
                      </a:r>
                    </a:p>
                  </a:txBody>
                  <a:tcPr>
                    <a:solidFill>
                      <a:srgbClr val="99CCFF"/>
                    </a:solidFill>
                  </a:tcPr>
                </a:tc>
                <a:tc>
                  <a:txBody>
                    <a:bodyPr/>
                    <a:lstStyle/>
                    <a:p>
                      <a:r>
                        <a:rPr b="1" sz="700">
                          <a:solidFill>
                            <a:srgbClr val="6D6E71"/>
                          </a:solidFill>
                          <a:latin typeface="Ariel"/>
                        </a:rPr>
                        <a:t>$799.99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$800.0</a:t>
                      </a:r>
                    </a:p>
                  </a:txBody>
                  <a:tcPr>
                    <a:solidFill>
                      <a:srgbClr val="EDC2D9"/>
                    </a:solidFill>
                  </a:tcPr>
                </a:tc>
                <a:tc>
                  <a:txBody>
                    <a:bodyPr/>
                    <a:lstStyle/>
                    <a:p>
                      <a:r>
                        <a:rPr b="1" sz="700">
                          <a:solidFill>
                            <a:srgbClr val="6D6E71"/>
                          </a:solidFill>
                          <a:latin typeface="Ariel"/>
                        </a:rPr>
                        <a:t>$80.0</a:t>
                      </a:r>
                    </a:p>
                  </a:txBody>
                  <a:tcPr>
                    <a:solidFill>
                      <a:srgbClr val="EDC2D9"/>
                    </a:solidFill>
                  </a:tcPr>
                </a:tc>
                <a:tc>
                  <a:txBody>
                    <a:bodyPr/>
                    <a:lstStyle/>
                    <a:p>
                      <a:r>
                        <a:rPr b="1" sz="700">
                          <a:solidFill>
                            <a:srgbClr val="6D6E71"/>
                          </a:solidFill>
                          <a:latin typeface="Ariel"/>
                        </a:rPr>
                        <a:t>$33.34</a:t>
                      </a:r>
                    </a:p>
                  </a:txBody>
                  <a:tcPr>
                    <a:solidFill>
                      <a:srgbClr val="B3DAB4"/>
                    </a:solidFill>
                  </a:tcPr>
                </a:tc>
                <a:tc>
                  <a:txBody>
                    <a:bodyPr/>
                    <a:lstStyle/>
                    <a:p>
                      <a:r>
                        <a:rPr b="1" sz="700">
                          <a:solidFill>
                            <a:srgbClr val="6D6E71"/>
                          </a:solidFill>
                          <a:latin typeface="Ariel"/>
                        </a:rPr>
                        <a:t>$799.99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0">
                <a:tc>
                  <a:txBody>
                    <a:bodyPr/>
                    <a:lstStyle/>
                    <a:p>
                      <a:r>
                        <a:rPr sz="700">
                          <a:solidFill>
                            <a:srgbClr val="6D6E71"/>
                          </a:solidFill>
                          <a:latin typeface="Ariel"/>
                        </a:rPr>
                        <a:t>Moto Z2 Play</a:t>
                      </a:r>
                    </a:p>
                  </a:txBody>
                  <a:tcPr/>
                </a:tc>
                <a:tc>
                  <a:txBody>
                    <a:bodyPr/>
                    <a:lstStyle/>
                    <a:p>
                      <a:r>
                        <a:rPr b="1" sz="700">
                          <a:solidFill>
                            <a:srgbClr val="6D6E71"/>
                          </a:solidFill>
                          <a:latin typeface="Ariel"/>
                        </a:rPr>
                        <a:t>$17.0</a:t>
                      </a:r>
                    </a:p>
                  </a:txBody>
                  <a:tcPr>
                    <a:solidFill>
                      <a:srgbClr val="F6E7E7"/>
                    </a:solidFill>
                  </a:tcPr>
                </a:tc>
                <a:tc>
                  <a:txBody>
                    <a:bodyPr/>
                    <a:lstStyle/>
                    <a:p>
                      <a:r>
                        <a:rPr b="1" sz="700">
                          <a:solidFill>
                            <a:srgbClr val="6D6E71"/>
                          </a:solidFill>
                          <a:latin typeface="Ariel"/>
                        </a:rPr>
                        <a:t>$408.0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0">
                <a:tc>
                  <a:txBody>
                    <a:bodyPr/>
                    <a:lstStyle/>
                    <a:p>
                      <a:r>
                        <a:rPr sz="700">
                          <a:solidFill>
                            <a:srgbClr val="6D6E71"/>
                          </a:solidFill>
                          <a:latin typeface="Ariel"/>
                        </a:rPr>
                        <a:t>Kyocera Duraforce Pro</a:t>
                      </a:r>
                    </a:p>
                  </a:txBody>
                  <a:tcPr/>
                </a:tc>
                <a:tc>
                  <a:txBody>
                    <a:bodyPr/>
                    <a:lstStyle/>
                    <a:p>
                      <a:r>
                        <a:rPr b="1" sz="700">
                          <a:solidFill>
                            <a:srgbClr val="6D6E71"/>
                          </a:solidFill>
                          <a:latin typeface="Ariel"/>
                        </a:rPr>
                        <a:t>$17.0</a:t>
                      </a:r>
                    </a:p>
                  </a:txBody>
                  <a:tcPr>
                    <a:solidFill>
                      <a:srgbClr val="F6E7E7"/>
                    </a:solidFill>
                  </a:tcPr>
                </a:tc>
                <a:tc>
                  <a:txBody>
                    <a:bodyPr/>
                    <a:lstStyle/>
                    <a:p>
                      <a:r>
                        <a:rPr b="1" sz="700">
                          <a:solidFill>
                            <a:srgbClr val="6D6E71"/>
                          </a:solidFill>
                          <a:latin typeface="Ariel"/>
                        </a:rPr>
                        <a:t>$408.0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$17.46</a:t>
                      </a:r>
                    </a:p>
                  </a:txBody>
                  <a:tcPr>
                    <a:solidFill>
                      <a:srgbClr val="99CCFF"/>
                    </a:solidFill>
                  </a:tcPr>
                </a:tc>
                <a:tc>
                  <a:txBody>
                    <a:bodyPr/>
                    <a:lstStyle/>
                    <a:p>
                      <a:r>
                        <a:rPr b="1" sz="700">
                          <a:solidFill>
                            <a:srgbClr val="6D6E71"/>
                          </a:solidFill>
                          <a:latin typeface="Ariel"/>
                        </a:rPr>
                        <a:t>$418.99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$17.46</a:t>
                      </a:r>
                    </a:p>
                  </a:txBody>
                  <a:tcPr>
                    <a:solidFill>
                      <a:srgbClr val="B3DAB4"/>
                    </a:solidFill>
                  </a:tcPr>
                </a:tc>
                <a:tc>
                  <a:txBody>
                    <a:bodyPr/>
                    <a:lstStyle/>
                    <a:p>
                      <a:r>
                        <a:rPr b="1" sz="700">
                          <a:solidFill>
                            <a:srgbClr val="6D6E71"/>
                          </a:solidFill>
                          <a:latin typeface="Ariel"/>
                        </a:rPr>
                        <a:t>$418.99</a:t>
                      </a:r>
                    </a:p>
                  </a:txBody>
                  <a:tcPr>
                    <a:solidFill>
                      <a:srgbClr val="B3DAB4"/>
                    </a:solidFill>
                  </a:tcPr>
                </a:tc>
                <a:tc>
                  <a:txBody>
                    <a:bodyPr/>
                    <a:lstStyle/>
                    <a:p>
                      <a:r>
                        <a:rPr b="1" sz="700">
                          <a:solidFill>
                            <a:srgbClr val="6D6E71"/>
                          </a:solidFill>
                          <a:latin typeface="Ariel"/>
                        </a:rPr>
                        <a:t>$0.0</a:t>
                      </a:r>
                    </a:p>
                  </a:txBody>
                  <a:tcPr>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0958733" cy="131445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57150">
                <a:tc>
                  <a:txBody>
                    <a:bodyPr/>
                    <a:lstStyle/>
                    <a:p>
                      <a:r>
                        <a:rPr sz="700">
                          <a:solidFill>
                            <a:srgbClr val="6D6E71"/>
                          </a:solidFill>
                          <a:latin typeface="Ariel"/>
                        </a:rPr>
                        <a:t>iPad Pro 12.9</a:t>
                      </a:r>
                    </a:p>
                  </a:txBody>
                  <a:tcPr/>
                </a:tc>
                <a:tc>
                  <a:txBody>
                    <a:bodyPr/>
                    <a:lstStyle/>
                    <a:p>
                      <a:r>
                        <a:rPr b="1" sz="700">
                          <a:solidFill>
                            <a:srgbClr val="6D6E71"/>
                          </a:solidFill>
                          <a:latin typeface="Ariel"/>
                        </a:rPr>
                        <a:t>$38.74</a:t>
                      </a:r>
                    </a:p>
                  </a:txBody>
                  <a:tcPr>
                    <a:solidFill>
                      <a:srgbClr val="F6E7E7"/>
                    </a:solidFill>
                  </a:tcPr>
                </a:tc>
                <a:tc>
                  <a:txBody>
                    <a:bodyPr/>
                    <a:lstStyle/>
                    <a:p>
                      <a:r>
                        <a:rPr b="1" sz="700">
                          <a:solidFill>
                            <a:srgbClr val="6D6E71"/>
                          </a:solidFill>
                          <a:latin typeface="Ariel"/>
                        </a:rPr>
                        <a:t>$929.99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$929.99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$929.99</a:t>
                      </a:r>
                    </a:p>
                  </a:txBody>
                  <a:tcPr>
                    <a:solidFill>
                      <a:srgbClr val="EDC2D9"/>
                    </a:solidFill>
                  </a:tcPr>
                </a:tc>
                <a:tc>
                  <a:txBody>
                    <a:bodyPr/>
                    <a:lstStyle/>
                    <a:p>
                      <a:r>
                        <a:rPr b="1" sz="700">
                          <a:solidFill>
                            <a:srgbClr val="6D6E71"/>
                          </a:solidFill>
                          <a:latin typeface="Ariel"/>
                        </a:rPr>
                        <a:t>$209.99</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$929.99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iPad 9.7</a:t>
                      </a:r>
                    </a:p>
                  </a:txBody>
                  <a:tcPr/>
                </a:tc>
                <a:tc>
                  <a:txBody>
                    <a:bodyPr/>
                    <a:lstStyle/>
                    <a:p>
                      <a:r>
                        <a:rPr b="1" sz="700">
                          <a:solidFill>
                            <a:srgbClr val="6D6E71"/>
                          </a:solidFill>
                          <a:latin typeface="Ariel"/>
                        </a:rPr>
                        <a:t>$19.16</a:t>
                      </a:r>
                    </a:p>
                  </a:txBody>
                  <a:tcPr>
                    <a:solidFill>
                      <a:srgbClr val="F6E7E7"/>
                    </a:solidFill>
                  </a:tcPr>
                </a:tc>
                <a:tc>
                  <a:txBody>
                    <a:bodyPr/>
                    <a:lstStyle/>
                    <a:p>
                      <a:r>
                        <a:rPr b="1" sz="700">
                          <a:solidFill>
                            <a:srgbClr val="6D6E71"/>
                          </a:solidFill>
                          <a:latin typeface="Ariel"/>
                        </a:rPr>
                        <a:t>$459.99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$459.99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$18.0</a:t>
                      </a:r>
                    </a:p>
                  </a:txBody>
                  <a:tcPr>
                    <a:solidFill>
                      <a:srgbClr val="EDC2D9"/>
                    </a:solidFill>
                  </a:tcPr>
                </a:tc>
                <a:tc>
                  <a:txBody>
                    <a:bodyPr/>
                    <a:lstStyle/>
                    <a:p>
                      <a:r>
                        <a:rPr b="1" sz="700">
                          <a:solidFill>
                            <a:srgbClr val="6D6E71"/>
                          </a:solidFill>
                          <a:latin typeface="Ariel"/>
                        </a:rPr>
                        <a:t>$459.99</a:t>
                      </a:r>
                    </a:p>
                  </a:txBody>
                  <a:tcPr>
                    <a:solidFill>
                      <a:srgbClr val="EDC2D9"/>
                    </a:solidFill>
                  </a:tcPr>
                </a:tc>
                <a:tc>
                  <a:txBody>
                    <a:bodyPr/>
                    <a:lstStyle/>
                    <a:p>
                      <a:r>
                        <a:rPr b="1" sz="700">
                          <a:solidFill>
                            <a:srgbClr val="6D6E71"/>
                          </a:solidFill>
                          <a:latin typeface="Ariel"/>
                        </a:rPr>
                        <a:t>$27.99</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$459.99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iPad Pro 10.5</a:t>
                      </a:r>
                    </a:p>
                  </a:txBody>
                  <a:tcPr/>
                </a:tc>
                <a:tc>
                  <a:txBody>
                    <a:bodyPr/>
                    <a:lstStyle/>
                    <a:p>
                      <a:r>
                        <a:rPr b="1" sz="700">
                          <a:solidFill>
                            <a:srgbClr val="6D6E71"/>
                          </a:solidFill>
                          <a:latin typeface="Ariel"/>
                        </a:rPr>
                        <a:t>$32.49</a:t>
                      </a:r>
                    </a:p>
                  </a:txBody>
                  <a:tcPr>
                    <a:solidFill>
                      <a:srgbClr val="F6E7E7"/>
                    </a:solidFill>
                  </a:tcPr>
                </a:tc>
                <a:tc>
                  <a:txBody>
                    <a:bodyPr/>
                    <a:lstStyle/>
                    <a:p>
                      <a:r>
                        <a:rPr b="1" sz="700">
                          <a:solidFill>
                            <a:srgbClr val="6D6E71"/>
                          </a:solidFill>
                          <a:latin typeface="Ariel"/>
                        </a:rPr>
                        <a:t>$779.99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$779.99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$30.0</a:t>
                      </a:r>
                    </a:p>
                  </a:txBody>
                  <a:tcPr>
                    <a:solidFill>
                      <a:srgbClr val="EDC2D9"/>
                    </a:solidFill>
                  </a:tcPr>
                </a:tc>
                <a:tc>
                  <a:txBody>
                    <a:bodyPr/>
                    <a:lstStyle/>
                    <a:p>
                      <a:r>
                        <a:rPr b="1" sz="700">
                          <a:solidFill>
                            <a:srgbClr val="6D6E71"/>
                          </a:solidFill>
                          <a:latin typeface="Ariel"/>
                        </a:rPr>
                        <a:t>$779.99</a:t>
                      </a:r>
                    </a:p>
                  </a:txBody>
                  <a:tcPr>
                    <a:solidFill>
                      <a:srgbClr val="EDC2D9"/>
                    </a:solidFill>
                  </a:tcPr>
                </a:tc>
                <a:tc>
                  <a:txBody>
                    <a:bodyPr/>
                    <a:lstStyle/>
                    <a:p>
                      <a:r>
                        <a:rPr b="1" sz="700">
                          <a:solidFill>
                            <a:srgbClr val="6D6E71"/>
                          </a:solidFill>
                          <a:latin typeface="Ariel"/>
                        </a:rPr>
                        <a:t>$59.99</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$779.99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Galaxy Tab S3</a:t>
                      </a:r>
                    </a:p>
                  </a:txBody>
                  <a:tcPr/>
                </a:tc>
                <a:tc>
                  <a:txBody>
                    <a:bodyPr/>
                    <a:lstStyle/>
                    <a:p>
                      <a:r>
                        <a:rPr b="1" sz="700">
                          <a:solidFill>
                            <a:srgbClr val="6D6E71"/>
                          </a:solidFill>
                          <a:latin typeface="Ariel"/>
                        </a:rPr>
                        <a:t>$29.16</a:t>
                      </a:r>
                    </a:p>
                  </a:txBody>
                  <a:tcPr>
                    <a:solidFill>
                      <a:srgbClr val="F6E7E7"/>
                    </a:solidFill>
                  </a:tcPr>
                </a:tc>
                <a:tc>
                  <a:txBody>
                    <a:bodyPr/>
                    <a:lstStyle/>
                    <a:p>
                      <a:r>
                        <a:rPr b="1" sz="700">
                          <a:solidFill>
                            <a:srgbClr val="6D6E71"/>
                          </a:solidFill>
                          <a:latin typeface="Ariel"/>
                        </a:rPr>
                        <a:t>$699.99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Galaxy Tab E 8</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$199.99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b="1" sz="700">
                          <a:solidFill>
                            <a:srgbClr val="6D6E71"/>
                          </a:solidFill>
                          <a:latin typeface="Ariel"/>
                        </a:rPr>
                        <a:t>$10.0</a:t>
                      </a:r>
                    </a:p>
                  </a:txBody>
                  <a:tcPr>
                    <a:solidFill>
                      <a:srgbClr val="EDC2D9"/>
                    </a:solidFill>
                  </a:tcPr>
                </a:tc>
                <a:tc>
                  <a:txBody>
                    <a:bodyPr/>
                    <a:lstStyle/>
                    <a:p>
                      <a:r>
                        <a:rPr b="1" sz="700">
                          <a:solidFill>
                            <a:srgbClr val="6D6E71"/>
                          </a:solidFill>
                          <a:latin typeface="Ariel"/>
                        </a:rPr>
                        <a:t>$240.0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$199.99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Verizon Ellipsis 8 Hd</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Verizon Ellipsis 10</a:t>
                      </a:r>
                    </a:p>
                  </a:txBody>
                  <a:tcPr/>
                </a:tc>
                <a:tc>
                  <a:txBody>
                    <a:bodyPr/>
                    <a:lstStyle/>
                    <a:p>
                      <a:r>
                        <a:rPr b="1" sz="700">
                          <a:solidFill>
                            <a:srgbClr val="6D6E71"/>
                          </a:solidFill>
                          <a:latin typeface="Ariel"/>
                        </a:rPr>
                        <a:t>$12.49</a:t>
                      </a:r>
                    </a:p>
                  </a:txBody>
                  <a:tcPr>
                    <a:solidFill>
                      <a:srgbClr val="F6E7E7"/>
                    </a:solidFill>
                  </a:tcPr>
                </a:tc>
                <a:tc>
                  <a:txBody>
                    <a:bodyPr/>
                    <a:lstStyle/>
                    <a:p>
                      <a:r>
                        <a:rPr b="1" sz="700">
                          <a:solidFill>
                            <a:srgbClr val="6D6E71"/>
                          </a:solidFill>
                          <a:latin typeface="Ariel"/>
                        </a:rPr>
                        <a:t>$299.99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Verizon GizmoTab</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Asus Zenpad 10</a:t>
                      </a:r>
                    </a:p>
                  </a:txBody>
                  <a:tcPr/>
                </a:tc>
                <a:tc>
                  <a:txBody>
                    <a:bodyPr/>
                    <a:lstStyle/>
                    <a:p>
                      <a:r>
                        <a:rPr b="1" sz="700">
                          <a:solidFill>
                            <a:srgbClr val="6D6E71"/>
                          </a:solidFill>
                          <a:latin typeface="Ariel"/>
                        </a:rPr>
                        <a:t>$13.74</a:t>
                      </a:r>
                    </a:p>
                  </a:txBody>
                  <a:tcPr>
                    <a:solidFill>
                      <a:srgbClr val="F6E7E7"/>
                    </a:solidFill>
                  </a:tcPr>
                </a:tc>
                <a:tc>
                  <a:txBody>
                    <a:bodyPr/>
                    <a:lstStyle/>
                    <a:p>
                      <a:r>
                        <a:rPr b="1" sz="700">
                          <a:solidFill>
                            <a:srgbClr val="6D6E71"/>
                          </a:solidFill>
                          <a:latin typeface="Ariel"/>
                        </a:rPr>
                        <a:t>$329.99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Asus Zenpad 8S</a:t>
                      </a:r>
                    </a:p>
                  </a:txBody>
                  <a:tcPr/>
                </a:tc>
                <a:tc>
                  <a:txBody>
                    <a:bodyPr/>
                    <a:lstStyle/>
                    <a:p>
                      <a:r>
                        <a:rPr b="1" sz="700">
                          <a:solidFill>
                            <a:srgbClr val="6D6E71"/>
                          </a:solidFill>
                          <a:latin typeface="Ariel"/>
                        </a:rPr>
                        <a:t>$10.41</a:t>
                      </a:r>
                    </a:p>
                  </a:txBody>
                  <a:tcPr>
                    <a:solidFill>
                      <a:srgbClr val="F6E7E7"/>
                    </a:solidFill>
                  </a:tcPr>
                </a:tc>
                <a:tc>
                  <a:txBody>
                    <a:bodyPr/>
                    <a:lstStyle/>
                    <a:p>
                      <a:r>
                        <a:rPr b="1" sz="700">
                          <a:solidFill>
                            <a:srgbClr val="6D6E71"/>
                          </a:solidFill>
                          <a:latin typeface="Ariel"/>
                        </a:rPr>
                        <a:t>$249.99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57150">
                <a:tc>
                  <a:txBody>
                    <a:bodyPr/>
                    <a:lstStyle/>
                    <a:p>
                      <a:r>
                        <a:rPr sz="700">
                          <a:solidFill>
                            <a:srgbClr val="6D6E71"/>
                          </a:solidFill>
                          <a:latin typeface="Ariel"/>
                        </a:rPr>
                        <a:t>iPad Mini 4</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$529.99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$529.99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Galaxy Tab S2</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$599.99</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$599.99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Lenovo Moto Tab</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$300.0</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$300.0</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At&amp;T Primetime</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$205.0</a:t>
                      </a:r>
                    </a:p>
                  </a:txBody>
                  <a:tcPr>
                    <a:solidFill>
                      <a:srgbClr val="99CCFF"/>
                    </a:solidFill>
                  </a:tcPr>
                </a:tc>
                <a:tc>
                  <a:txBody>
                    <a:bodyPr/>
                    <a:lstStyle/>
                    <a:p>
                      <a:r>
                        <a:rPr b="1" sz="700">
                          <a:solidFill>
                            <a:srgbClr val="6D6E71"/>
                          </a:solidFill>
                          <a:latin typeface="Ariel"/>
                        </a:rPr>
                        <a:t>N/A</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$0.0</a:t>
                      </a:r>
                    </a:p>
                  </a:txBody>
                  <a:tcPr>
                    <a:solidFill>
                      <a:srgbClr val="B3DAB4"/>
                    </a:solidFill>
                  </a:tcPr>
                </a:tc>
                <a:tc>
                  <a:txBody>
                    <a:bodyPr/>
                    <a:lstStyle/>
                    <a:p>
                      <a:r>
                        <a:rPr b="1" sz="700">
                          <a:solidFill>
                            <a:srgbClr val="6D6E71"/>
                          </a:solidFill>
                          <a:latin typeface="Ariel"/>
                        </a:rPr>
                        <a:t>$205.0</a:t>
                      </a:r>
                    </a:p>
                  </a:txBody>
                  <a:tcPr>
                    <a:solidFill>
                      <a:srgbClr val="B3DAB4"/>
                    </a:solidFill>
                  </a:tcPr>
                </a:tc>
                <a:tc>
                  <a:txBody>
                    <a:bodyPr/>
                    <a:lstStyle/>
                    <a:p>
                      <a:r>
                        <a:rPr b="1" sz="700">
                          <a:solidFill>
                            <a:srgbClr val="6D6E71"/>
                          </a:solidFill>
                          <a:latin typeface="Ariel"/>
                        </a:rPr>
                        <a:t>$0.0</a:t>
                      </a:r>
                    </a:p>
                  </a:txBody>
                  <a:tcPr>
                    <a:solidFill>
                      <a:srgbClr val="B3DAB4"/>
                    </a:solidFill>
                  </a:tcPr>
                </a:tc>
              </a:tr>
              <a:tr h="57150">
                <a:tc>
                  <a:txBody>
                    <a:bodyPr/>
                    <a:lstStyle/>
                    <a:p>
                      <a:r>
                        <a:rPr sz="700">
                          <a:solidFill>
                            <a:srgbClr val="6D6E71"/>
                          </a:solidFill>
                          <a:latin typeface="Ariel"/>
                        </a:rPr>
                        <a:t>Alcatel A30 8</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$6.0</a:t>
                      </a:r>
                    </a:p>
                  </a:txBody>
                  <a:tcPr>
                    <a:solidFill>
                      <a:srgbClr val="EDC2D9"/>
                    </a:solidFill>
                  </a:tcPr>
                </a:tc>
                <a:tc>
                  <a:txBody>
                    <a:bodyPr/>
                    <a:lstStyle/>
                    <a:p>
                      <a:r>
                        <a:rPr b="1" sz="700">
                          <a:solidFill>
                            <a:srgbClr val="6D6E71"/>
                          </a:solidFill>
                          <a:latin typeface="Ariel"/>
                        </a:rPr>
                        <a:t>$144.0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371600"/>
          <a:ext cx="10874327" cy="1026942"/>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70338">
                <a:tc>
                  <a:txBody>
                    <a:bodyPr/>
                    <a:lstStyle/>
                    <a:p>
                      <a:r>
                        <a:rPr sz="700">
                          <a:solidFill>
                            <a:srgbClr val="6D6E71"/>
                          </a:solidFill>
                          <a:latin typeface="Ariel"/>
                        </a:rPr>
                        <a:t>iphone se </a:t>
                      </a:r>
                    </a:p>
                  </a:txBody>
                  <a:tcPr/>
                </a:tc>
                <a:tc>
                  <a:txBody>
                    <a:bodyPr/>
                    <a:lstStyle/>
                    <a:p>
                      <a:r>
                        <a:rPr b="1" sz="700">
                          <a:solidFill>
                            <a:srgbClr val="6D6E71"/>
                          </a:solidFill>
                          <a:latin typeface="Ariel"/>
                        </a:rPr>
                        <a:t>$14.58</a:t>
                      </a:r>
                    </a:p>
                  </a:txBody>
                  <a:tcPr>
                    <a:solidFill>
                      <a:srgbClr val="F6E7E7"/>
                    </a:solidFill>
                  </a:tcPr>
                </a:tc>
                <a:tc>
                  <a:txBody>
                    <a:bodyPr/>
                    <a:lstStyle/>
                    <a:p>
                      <a:r>
                        <a:rPr b="1" sz="700">
                          <a:solidFill>
                            <a:srgbClr val="6D6E71"/>
                          </a:solidFill>
                          <a:latin typeface="Ariel"/>
                        </a:rPr>
                        <a:t>$349.99</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$14.59</a:t>
                      </a:r>
                    </a:p>
                  </a:txBody>
                  <a:tcPr>
                    <a:solidFill>
                      <a:srgbClr val="99CCFF"/>
                    </a:solidFill>
                  </a:tcPr>
                </a:tc>
                <a:tc>
                  <a:txBody>
                    <a:bodyPr/>
                    <a:lstStyle/>
                    <a:p>
                      <a:r>
                        <a:rPr b="1" sz="700">
                          <a:solidFill>
                            <a:srgbClr val="6D6E71"/>
                          </a:solidFill>
                          <a:latin typeface="Ariel"/>
                        </a:rPr>
                        <a:t>$349.99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$14.0</a:t>
                      </a:r>
                    </a:p>
                  </a:txBody>
                  <a:tcPr>
                    <a:solidFill>
                      <a:srgbClr val="EDC2D9"/>
                    </a:solidFill>
                  </a:tcPr>
                </a:tc>
                <a:tc>
                  <a:txBody>
                    <a:bodyPr/>
                    <a:lstStyle/>
                    <a:p>
                      <a:r>
                        <a:rPr b="1" sz="700">
                          <a:solidFill>
                            <a:srgbClr val="6D6E71"/>
                          </a:solidFill>
                          <a:latin typeface="Ariel"/>
                        </a:rPr>
                        <a:t>$349.99</a:t>
                      </a:r>
                    </a:p>
                  </a:txBody>
                  <a:tcPr>
                    <a:solidFill>
                      <a:srgbClr val="EDC2D9"/>
                    </a:solidFill>
                  </a:tcPr>
                </a:tc>
                <a:tc>
                  <a:txBody>
                    <a:bodyPr/>
                    <a:lstStyle/>
                    <a:p>
                      <a:r>
                        <a:rPr b="1" sz="700">
                          <a:solidFill>
                            <a:srgbClr val="6D6E71"/>
                          </a:solidFill>
                          <a:latin typeface="Ariel"/>
                        </a:rPr>
                        <a:t>$13.99</a:t>
                      </a:r>
                    </a:p>
                  </a:txBody>
                  <a:tcPr>
                    <a:solidFill>
                      <a:srgbClr val="EDC2D9"/>
                    </a:solidFill>
                  </a:tcPr>
                </a:tc>
                <a:tc>
                  <a:txBody>
                    <a:bodyPr/>
                    <a:lstStyle/>
                    <a:p>
                      <a:r>
                        <a:rPr b="1" sz="700">
                          <a:solidFill>
                            <a:srgbClr val="6D6E71"/>
                          </a:solidFill>
                          <a:latin typeface="Ariel"/>
                        </a:rPr>
                        <a:t>$14.59</a:t>
                      </a:r>
                    </a:p>
                  </a:txBody>
                  <a:tcPr>
                    <a:solidFill>
                      <a:srgbClr val="B3DAB4"/>
                    </a:solidFill>
                  </a:tcPr>
                </a:tc>
                <a:tc>
                  <a:txBody>
                    <a:bodyPr/>
                    <a:lstStyle/>
                    <a:p>
                      <a:r>
                        <a:rPr b="1" sz="700">
                          <a:solidFill>
                            <a:srgbClr val="6D6E71"/>
                          </a:solidFill>
                          <a:latin typeface="Ariel"/>
                        </a:rPr>
                        <a:t>$349.99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k20 v</a:t>
                      </a:r>
                    </a:p>
                  </a:txBody>
                  <a:tcPr/>
                </a:tc>
                <a:tc>
                  <a:txBody>
                    <a:bodyPr/>
                    <a:lstStyle/>
                    <a:p>
                      <a:r>
                        <a:rPr b="1" sz="700">
                          <a:solidFill>
                            <a:srgbClr val="6D6E71"/>
                          </a:solidFill>
                          <a:latin typeface="Ariel"/>
                        </a:rPr>
                        <a:t>$7.0</a:t>
                      </a:r>
                    </a:p>
                  </a:txBody>
                  <a:tcPr>
                    <a:solidFill>
                      <a:srgbClr val="F6E7E7"/>
                    </a:solidFill>
                  </a:tcPr>
                </a:tc>
                <a:tc>
                  <a:txBody>
                    <a:bodyPr/>
                    <a:lstStyle/>
                    <a:p>
                      <a:r>
                        <a:rPr b="1" sz="700">
                          <a:solidFill>
                            <a:srgbClr val="6D6E71"/>
                          </a:solidFill>
                          <a:latin typeface="Ariel"/>
                        </a:rPr>
                        <a:t>$168.0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galaxy j3 2017</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$7.5</a:t>
                      </a:r>
                    </a:p>
                  </a:txBody>
                  <a:tcPr>
                    <a:solidFill>
                      <a:srgbClr val="99CCFF"/>
                    </a:solidFill>
                  </a:tcPr>
                </a:tc>
                <a:tc>
                  <a:txBody>
                    <a:bodyPr/>
                    <a:lstStyle/>
                    <a:p>
                      <a:r>
                        <a:rPr b="1" sz="700">
                          <a:solidFill>
                            <a:srgbClr val="6D6E71"/>
                          </a:solidFill>
                          <a:latin typeface="Ariel"/>
                        </a:rPr>
                        <a:t>$179.99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$7.5</a:t>
                      </a:r>
                    </a:p>
                  </a:txBody>
                  <a:tcPr>
                    <a:solidFill>
                      <a:srgbClr val="B3DAB4"/>
                    </a:solidFill>
                  </a:tcPr>
                </a:tc>
                <a:tc>
                  <a:txBody>
                    <a:bodyPr/>
                    <a:lstStyle/>
                    <a:p>
                      <a:r>
                        <a:rPr b="1" sz="700">
                          <a:solidFill>
                            <a:srgbClr val="6D6E71"/>
                          </a:solidFill>
                          <a:latin typeface="Ariel"/>
                        </a:rPr>
                        <a:t>$179.99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x venture</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$13.75</a:t>
                      </a:r>
                    </a:p>
                  </a:txBody>
                  <a:tcPr>
                    <a:solidFill>
                      <a:srgbClr val="99CCFF"/>
                    </a:solidFill>
                  </a:tcPr>
                </a:tc>
                <a:tc>
                  <a:txBody>
                    <a:bodyPr/>
                    <a:lstStyle/>
                    <a:p>
                      <a:r>
                        <a:rPr b="1" sz="700">
                          <a:solidFill>
                            <a:srgbClr val="6D6E71"/>
                          </a:solidFill>
                          <a:latin typeface="Ariel"/>
                        </a:rPr>
                        <a:t>$329.99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$13.75</a:t>
                      </a:r>
                    </a:p>
                  </a:txBody>
                  <a:tcPr>
                    <a:solidFill>
                      <a:srgbClr val="B3DAB4"/>
                    </a:solidFill>
                  </a:tcPr>
                </a:tc>
                <a:tc>
                  <a:txBody>
                    <a:bodyPr/>
                    <a:lstStyle/>
                    <a:p>
                      <a:r>
                        <a:rPr b="1" sz="700">
                          <a:solidFill>
                            <a:srgbClr val="6D6E71"/>
                          </a:solidFill>
                          <a:latin typeface="Ariel"/>
                        </a:rPr>
                        <a:t>$329.99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k20 </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$5.0</a:t>
                      </a:r>
                    </a:p>
                  </a:txBody>
                  <a:tcPr>
                    <a:solidFill>
                      <a:srgbClr val="99CCFF"/>
                    </a:solidFill>
                  </a:tcPr>
                </a:tc>
                <a:tc>
                  <a:txBody>
                    <a:bodyPr/>
                    <a:lstStyle/>
                    <a:p>
                      <a:r>
                        <a:rPr b="1" sz="700">
                          <a:solidFill>
                            <a:srgbClr val="6D6E71"/>
                          </a:solidFill>
                          <a:latin typeface="Ariel"/>
                        </a:rPr>
                        <a:t>$119.99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$5.0</a:t>
                      </a:r>
                    </a:p>
                  </a:txBody>
                  <a:tcPr>
                    <a:solidFill>
                      <a:srgbClr val="B3DAB4"/>
                    </a:solidFill>
                  </a:tcPr>
                </a:tc>
                <a:tc>
                  <a:txBody>
                    <a:bodyPr/>
                    <a:lstStyle/>
                    <a:p>
                      <a:r>
                        <a:rPr b="1" sz="700">
                          <a:solidFill>
                            <a:srgbClr val="6D6E71"/>
                          </a:solidFill>
                          <a:latin typeface="Ariel"/>
                        </a:rPr>
                        <a:t>$119.99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moto z2 force edition</a:t>
                      </a:r>
                    </a:p>
                  </a:txBody>
                  <a:tcPr/>
                </a:tc>
                <a:tc>
                  <a:txBody>
                    <a:bodyPr/>
                    <a:lstStyle/>
                    <a:p>
                      <a:r>
                        <a:rPr b="1" sz="700">
                          <a:solidFill>
                            <a:srgbClr val="6D6E71"/>
                          </a:solidFill>
                          <a:latin typeface="Ariel"/>
                        </a:rPr>
                        <a:t>$31.5</a:t>
                      </a:r>
                    </a:p>
                  </a:txBody>
                  <a:tcPr>
                    <a:solidFill>
                      <a:srgbClr val="F6E7E7"/>
                    </a:solidFill>
                  </a:tcPr>
                </a:tc>
                <a:tc>
                  <a:txBody>
                    <a:bodyPr/>
                    <a:lstStyle/>
                    <a:p>
                      <a:r>
                        <a:rPr b="1" sz="700">
                          <a:solidFill>
                            <a:srgbClr val="6D6E71"/>
                          </a:solidFill>
                          <a:latin typeface="Ariel"/>
                        </a:rPr>
                        <a:t>$756.0</a:t>
                      </a:r>
                    </a:p>
                  </a:txBody>
                  <a:tcPr>
                    <a:solidFill>
                      <a:srgbClr val="F6E7E7"/>
                    </a:solidFill>
                  </a:tcPr>
                </a:tc>
                <a:tc>
                  <a:txBody>
                    <a:bodyPr/>
                    <a:lstStyle/>
                    <a:p>
                      <a:r>
                        <a:rPr b="1" sz="700">
                          <a:solidFill>
                            <a:srgbClr val="6D6E71"/>
                          </a:solidFill>
                          <a:latin typeface="Ariel"/>
                        </a:rPr>
                        <a:t>N/A</a:t>
                      </a:r>
                    </a:p>
                  </a:txBody>
                  <a:tcPr>
                    <a:solidFill>
                      <a:srgbClr val="F6E7E7"/>
                    </a:solidFill>
                  </a:tcPr>
                </a:tc>
                <a:tc>
                  <a:txBody>
                    <a:bodyPr/>
                    <a:lstStyle/>
                    <a:p>
                      <a:r>
                        <a:rPr b="1" sz="700">
                          <a:solidFill>
                            <a:srgbClr val="6D6E71"/>
                          </a:solidFill>
                          <a:latin typeface="Ariel"/>
                        </a:rPr>
                        <a:t>$25.63</a:t>
                      </a:r>
                    </a:p>
                  </a:txBody>
                  <a:tcPr>
                    <a:solidFill>
                      <a:srgbClr val="99CCFF"/>
                    </a:solidFill>
                  </a:tcPr>
                </a:tc>
                <a:tc>
                  <a:txBody>
                    <a:bodyPr/>
                    <a:lstStyle/>
                    <a:p>
                      <a:r>
                        <a:rPr b="1" sz="700">
                          <a:solidFill>
                            <a:srgbClr val="6D6E71"/>
                          </a:solidFill>
                          <a:latin typeface="Ariel"/>
                        </a:rPr>
                        <a:t>$614.99</a:t>
                      </a:r>
                    </a:p>
                  </a:txBody>
                  <a:tcPr>
                    <a:solidFill>
                      <a:srgbClr val="99CCFF"/>
                    </a:solidFill>
                  </a:tcPr>
                </a:tc>
                <a:tc>
                  <a:txBody>
                    <a:bodyPr/>
                    <a:lstStyle/>
                    <a:p>
                      <a:r>
                        <a:rPr b="1" sz="700">
                          <a:solidFill>
                            <a:srgbClr val="6D6E71"/>
                          </a:solidFill>
                          <a:latin typeface="Ariel"/>
                        </a:rPr>
                        <a:t>$0.0</a:t>
                      </a:r>
                    </a:p>
                  </a:txBody>
                  <a:tcPr>
                    <a:solidFill>
                      <a:srgbClr val="99CCFF"/>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$375.0</a:t>
                      </a:r>
                    </a:p>
                  </a:txBody>
                  <a:tcPr>
                    <a:solidFill>
                      <a:srgbClr val="EDC2D9"/>
                    </a:solidFill>
                  </a:tcPr>
                </a:tc>
                <a:tc>
                  <a:txBody>
                    <a:bodyPr/>
                    <a:lstStyle/>
                    <a:p>
                      <a:r>
                        <a:rPr b="1" sz="700">
                          <a:solidFill>
                            <a:srgbClr val="6D6E71"/>
                          </a:solidFill>
                          <a:latin typeface="Ariel"/>
                        </a:rPr>
                        <a:t>$15.0</a:t>
                      </a:r>
                    </a:p>
                  </a:txBody>
                  <a:tcPr>
                    <a:solidFill>
                      <a:srgbClr val="EDC2D9"/>
                    </a:solidFill>
                  </a:tcPr>
                </a:tc>
                <a:tc>
                  <a:txBody>
                    <a:bodyPr/>
                    <a:lstStyle/>
                    <a:p>
                      <a:r>
                        <a:rPr b="1" sz="700">
                          <a:solidFill>
                            <a:srgbClr val="6D6E71"/>
                          </a:solidFill>
                          <a:latin typeface="Ariel"/>
                        </a:rPr>
                        <a:t>$25.63</a:t>
                      </a:r>
                    </a:p>
                  </a:txBody>
                  <a:tcPr>
                    <a:solidFill>
                      <a:srgbClr val="B3DAB4"/>
                    </a:solidFill>
                  </a:tcPr>
                </a:tc>
                <a:tc>
                  <a:txBody>
                    <a:bodyPr/>
                    <a:lstStyle/>
                    <a:p>
                      <a:r>
                        <a:rPr b="1" sz="700">
                          <a:solidFill>
                            <a:srgbClr val="6D6E71"/>
                          </a:solidFill>
                          <a:latin typeface="Ariel"/>
                        </a:rPr>
                        <a:t>$614.99</a:t>
                      </a:r>
                    </a:p>
                  </a:txBody>
                  <a:tcPr>
                    <a:solidFill>
                      <a:srgbClr val="B3DAB4"/>
                    </a:solidFill>
                  </a:tcPr>
                </a:tc>
                <a:tc>
                  <a:txBody>
                    <a:bodyPr/>
                    <a:lstStyle/>
                    <a:p>
                      <a:r>
                        <a:rPr b="1" sz="700">
                          <a:solidFill>
                            <a:srgbClr val="6D6E71"/>
                          </a:solidFill>
                          <a:latin typeface="Ariel"/>
                        </a:rPr>
                        <a:t>$0.0</a:t>
                      </a:r>
                    </a:p>
                  </a:txBody>
                  <a:tcPr>
                    <a:solidFill>
                      <a:srgbClr val="B3DAB4"/>
                    </a:solidFill>
                  </a:tcPr>
                </a:tc>
              </a:tr>
              <a:tr h="70338">
                <a:tc>
                  <a:txBody>
                    <a:bodyPr/>
                    <a:lstStyle/>
                    <a:p>
                      <a:r>
                        <a:rPr sz="700">
                          <a:solidFill>
                            <a:srgbClr val="6D6E71"/>
                          </a:solidFill>
                          <a:latin typeface="Ariel"/>
                        </a:rPr>
                        <a:t>lg g pad x2 8.0 plus</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$10.0</a:t>
                      </a:r>
                    </a:p>
                  </a:txBody>
                  <a:tcPr>
                    <a:solidFill>
                      <a:srgbClr val="EDC2D9"/>
                    </a:solidFill>
                  </a:tcPr>
                </a:tc>
                <a:tc>
                  <a:txBody>
                    <a:bodyPr/>
                    <a:lstStyle/>
                    <a:p>
                      <a:r>
                        <a:rPr b="1" sz="700">
                          <a:solidFill>
                            <a:srgbClr val="6D6E71"/>
                          </a:solidFill>
                          <a:latin typeface="Ariel"/>
                        </a:rPr>
                        <a:t>$240.0</a:t>
                      </a:r>
                    </a:p>
                  </a:txBody>
                  <a:tcPr>
                    <a:solidFill>
                      <a:srgbClr val="EDC2D9"/>
                    </a:solidFill>
                  </a:tcPr>
                </a:tc>
                <a:tc>
                  <a:txBody>
                    <a:bodyPr/>
                    <a:lstStyle/>
                    <a:p>
                      <a:r>
                        <a:rPr b="1" sz="700">
                          <a:solidFill>
                            <a:srgbClr val="6D6E71"/>
                          </a:solidFill>
                          <a:latin typeface="Ariel"/>
                        </a:rPr>
                        <a:t>$0.0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coolpad defiant</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$4.0</a:t>
                      </a:r>
                    </a:p>
                  </a:txBody>
                  <a:tcPr>
                    <a:solidFill>
                      <a:srgbClr val="EDC2D9"/>
                    </a:solidFill>
                  </a:tcPr>
                </a:tc>
                <a:tc>
                  <a:txBody>
                    <a:bodyPr/>
                    <a:lstStyle/>
                    <a:p>
                      <a:r>
                        <a:rPr b="1" sz="700">
                          <a:solidFill>
                            <a:srgbClr val="6D6E71"/>
                          </a:solidFill>
                          <a:latin typeface="Ariel"/>
                        </a:rPr>
                        <a:t>$100.0</a:t>
                      </a:r>
                    </a:p>
                  </a:txBody>
                  <a:tcPr>
                    <a:solidFill>
                      <a:srgbClr val="EDC2D9"/>
                    </a:solidFill>
                  </a:tcPr>
                </a:tc>
                <a:tc>
                  <a:txBody>
                    <a:bodyPr/>
                    <a:lstStyle/>
                    <a:p>
                      <a:r>
                        <a:rPr b="1" sz="700">
                          <a:solidFill>
                            <a:srgbClr val="6D6E71"/>
                          </a:solidFill>
                          <a:latin typeface="Ariel"/>
                        </a:rPr>
                        <a:t>$4.0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galaxy j3 prime</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$7.0</a:t>
                      </a:r>
                    </a:p>
                  </a:txBody>
                  <a:tcPr>
                    <a:solidFill>
                      <a:srgbClr val="EDC2D9"/>
                    </a:solidFill>
                  </a:tcPr>
                </a:tc>
                <a:tc>
                  <a:txBody>
                    <a:bodyPr/>
                    <a:lstStyle/>
                    <a:p>
                      <a:r>
                        <a:rPr b="1" sz="700">
                          <a:solidFill>
                            <a:srgbClr val="6D6E71"/>
                          </a:solidFill>
                          <a:latin typeface="Ariel"/>
                        </a:rPr>
                        <a:t>$175.0</a:t>
                      </a:r>
                    </a:p>
                  </a:txBody>
                  <a:tcPr>
                    <a:solidFill>
                      <a:srgbClr val="EDC2D9"/>
                    </a:solidFill>
                  </a:tcPr>
                </a:tc>
                <a:tc>
                  <a:txBody>
                    <a:bodyPr/>
                    <a:lstStyle/>
                    <a:p>
                      <a:r>
                        <a:rPr b="1" sz="700">
                          <a:solidFill>
                            <a:srgbClr val="6D6E71"/>
                          </a:solidFill>
                          <a:latin typeface="Ariel"/>
                        </a:rPr>
                        <a:t>$7.0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lg stylo 3 plus</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$9.0</a:t>
                      </a:r>
                    </a:p>
                  </a:txBody>
                  <a:tcPr>
                    <a:solidFill>
                      <a:srgbClr val="EDC2D9"/>
                    </a:solidFill>
                  </a:tcPr>
                </a:tc>
                <a:tc>
                  <a:txBody>
                    <a:bodyPr/>
                    <a:lstStyle/>
                    <a:p>
                      <a:r>
                        <a:rPr b="1" sz="700">
                          <a:solidFill>
                            <a:srgbClr val="6D6E71"/>
                          </a:solidFill>
                          <a:latin typeface="Ariel"/>
                        </a:rPr>
                        <a:t>$225.0</a:t>
                      </a:r>
                    </a:p>
                  </a:txBody>
                  <a:tcPr>
                    <a:solidFill>
                      <a:srgbClr val="EDC2D9"/>
                    </a:solidFill>
                  </a:tcPr>
                </a:tc>
                <a:tc>
                  <a:txBody>
                    <a:bodyPr/>
                    <a:lstStyle/>
                    <a:p>
                      <a:r>
                        <a:rPr b="1" sz="700">
                          <a:solidFill>
                            <a:srgbClr val="6D6E71"/>
                          </a:solidFill>
                          <a:latin typeface="Ariel"/>
                        </a:rPr>
                        <a:t>$9.0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38">
                <a:tc>
                  <a:txBody>
                    <a:bodyPr/>
                    <a:lstStyle/>
                    <a:p>
                      <a:r>
                        <a:rPr sz="700">
                          <a:solidFill>
                            <a:srgbClr val="6D6E71"/>
                          </a:solidFill>
                          <a:latin typeface="Ariel"/>
                        </a:rPr>
                        <a:t>lg aristo</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$6.0</a:t>
                      </a:r>
                    </a:p>
                  </a:txBody>
                  <a:tcPr>
                    <a:solidFill>
                      <a:srgbClr val="EDC2D9"/>
                    </a:solidFill>
                  </a:tcPr>
                </a:tc>
                <a:tc>
                  <a:txBody>
                    <a:bodyPr/>
                    <a:lstStyle/>
                    <a:p>
                      <a:r>
                        <a:rPr b="1" sz="700">
                          <a:solidFill>
                            <a:srgbClr val="6D6E71"/>
                          </a:solidFill>
                          <a:latin typeface="Ariel"/>
                        </a:rPr>
                        <a:t>$150.0</a:t>
                      </a:r>
                    </a:p>
                  </a:txBody>
                  <a:tcPr>
                    <a:solidFill>
                      <a:srgbClr val="EDC2D9"/>
                    </a:solidFill>
                  </a:tcPr>
                </a:tc>
                <a:tc>
                  <a:txBody>
                    <a:bodyPr/>
                    <a:lstStyle/>
                    <a:p>
                      <a:r>
                        <a:rPr b="1" sz="700">
                          <a:solidFill>
                            <a:srgbClr val="6D6E71"/>
                          </a:solidFill>
                          <a:latin typeface="Ariel"/>
                        </a:rPr>
                        <a:t>$6.0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r h="70344">
                <a:tc>
                  <a:txBody>
                    <a:bodyPr/>
                    <a:lstStyle/>
                    <a:p>
                      <a:r>
                        <a:rPr sz="700">
                          <a:solidFill>
                            <a:srgbClr val="6D6E71"/>
                          </a:solidFill>
                          <a:latin typeface="Ariel"/>
                        </a:rPr>
                        <a:t>t-mobile revvl</a:t>
                      </a:r>
                    </a:p>
                  </a:txBody>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b="1" sz="700">
                          <a:solidFill>
                            <a:srgbClr val="6D6E71"/>
                          </a:solidFill>
                          <a:latin typeface="Ariel"/>
                        </a:rPr>
                        <a:t>$6.0</a:t>
                      </a:r>
                    </a:p>
                  </a:txBody>
                  <a:tcPr>
                    <a:solidFill>
                      <a:srgbClr val="EDC2D9"/>
                    </a:solidFill>
                  </a:tcPr>
                </a:tc>
                <a:tc>
                  <a:txBody>
                    <a:bodyPr/>
                    <a:lstStyle/>
                    <a:p>
                      <a:r>
                        <a:rPr b="1" sz="700">
                          <a:solidFill>
                            <a:srgbClr val="6D6E71"/>
                          </a:solidFill>
                          <a:latin typeface="Ariel"/>
                        </a:rPr>
                        <a:t>$150.0</a:t>
                      </a:r>
                    </a:p>
                  </a:txBody>
                  <a:tcPr>
                    <a:solidFill>
                      <a:srgbClr val="EDC2D9"/>
                    </a:solidFill>
                  </a:tcPr>
                </a:tc>
                <a:tc>
                  <a:txBody>
                    <a:bodyPr/>
                    <a:lstStyle/>
                    <a:p>
                      <a:r>
                        <a:rPr b="1" sz="700">
                          <a:solidFill>
                            <a:srgbClr val="6D6E71"/>
                          </a:solidFill>
                          <a:latin typeface="Ariel"/>
                        </a:rPr>
                        <a:t>$6.0</a:t>
                      </a:r>
                    </a:p>
                  </a:txBody>
                  <a:tcPr>
                    <a:solidFill>
                      <a:srgbClr val="EDC2D9"/>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c>
                  <a:txBody>
                    <a:bodyPr/>
                    <a:lstStyle/>
                    <a:p>
                      <a:r>
                        <a:rPr sz="700">
                          <a:latin typeface="Ariel"/>
                        </a:rPr>
                        <a:t> </a:t>
                      </a:r>
                    </a:p>
                  </a:txBody>
                  <a:tcPr>
                    <a:solidFill>
                      <a:srgbClr val="BFBFBF"/>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371600"/>
          <a:ext cx="10954512" cy="935502"/>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70338">
                <a:tc>
                  <a:txBody>
                    <a:bodyPr/>
                    <a:lstStyle/>
                    <a:p>
                      <a:r>
                        <a:rPr>
                          <a:solidFill>
                            <a:srgbClr val="6D6E71"/>
                          </a:solidFill>
                          <a:latin typeface="Ariel"/>
                        </a:rPr>
                        <a:t>Galaxy S9</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$699.00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Galaxy J3 Prime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$59.00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Galaxy J7 Prime GB</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$149.00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iPhone X GB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$999.00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iPhone SE GB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$299.00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Galaxy J3 Prime</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$59.00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iPhone 8 GB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$699.00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iPhone 8 Plus GB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$799.00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Galaxy J7 Prime</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$119.00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iPhone 7 Plus GB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$769.00</a:t>
                      </a:r>
                    </a:p>
                  </a:txBody>
                  <a:tcPr>
                    <a:solidFill>
                      <a:srgbClr val="FDE5A1"/>
                    </a:solidFill>
                  </a:tcPr>
                </a:tc>
                <a:tc>
                  <a:txBody>
                    <a:bodyPr/>
                    <a:lstStyle/>
                    <a:p>
                      <a:r>
                        <a:t> </a:t>
                      </a:r>
                    </a:p>
                  </a:txBody>
                  <a:tcPr>
                    <a:solidFill>
                      <a:srgbClr val="BFBFBF"/>
                    </a:solidFill>
                  </a:tcPr>
                </a:tc>
              </a:tr>
              <a:tr h="70338">
                <a:tc>
                  <a:txBody>
                    <a:bodyPr/>
                    <a:lstStyle/>
                    <a:p>
                      <a:r>
                        <a:rPr>
                          <a:solidFill>
                            <a:srgbClr val="6D6E71"/>
                          </a:solidFill>
                          <a:latin typeface="Ariel"/>
                        </a:rPr>
                        <a:t>iPhone 7 GB </a:t>
                      </a:r>
                    </a:p>
                  </a:txBody>
                  <a:tcPr/>
                </a:tc>
                <a:tc>
                  <a:txBody>
                    <a:bodyPr/>
                    <a:lstStyle/>
                    <a:p>
                      <a:r>
                        <a:t> </a:t>
                      </a:r>
                    </a:p>
                  </a:txBody>
                  <a:tcPr>
                    <a:solidFill>
                      <a:srgbClr val="BFBFBF"/>
                    </a:solidFill>
                  </a:tcPr>
                </a:tc>
                <a:tc>
                  <a:txBody>
                    <a:bodyPr/>
                    <a:lstStyle/>
                    <a:p>
                      <a:r>
                        <a:t> </a:t>
                      </a:r>
                    </a:p>
                  </a:txBody>
                  <a:tcPr>
                    <a:solidFill>
                      <a:srgbClr val="BFBFBF"/>
                    </a:solidFill>
                  </a:tcPr>
                </a:tc>
                <a:tc>
                  <a:txBody>
                    <a:bodyPr/>
                    <a:lstStyle/>
                    <a:p>
                      <a:r>
                        <a:rPr b="1" sz="1000">
                          <a:solidFill>
                            <a:srgbClr val="6D6E71"/>
                          </a:solidFill>
                        </a:rPr>
                        <a:t>$549.00</a:t>
                      </a:r>
                    </a:p>
                  </a:txBody>
                  <a:tcPr>
                    <a:solidFill>
                      <a:srgbClr val="FDE5A1"/>
                    </a:solidFill>
                  </a:tcPr>
                </a:tc>
                <a:tc>
                  <a:txBody>
                    <a:bodyPr/>
                    <a:lstStyle/>
                    <a:p>
                      <a:r>
                        <a:t> </a:t>
                      </a:r>
                    </a:p>
                  </a:txBody>
                  <a:tcPr>
                    <a:solidFill>
                      <a:srgbClr val="BFBFBF"/>
                    </a:solidFill>
                  </a:tcPr>
                </a:tc>
              </a:tr>
              <a:tr h="70344">
                <a:tc>
                  <a:txBody>
                    <a:bodyPr/>
                    <a:lstStyle/>
                    <a:p>
                      <a:r>
                        <a:rPr sz="600">
                          <a:solidFill>
                            <a:srgbClr val="6D6E71"/>
                          </a:solidFill>
                          <a:latin typeface="Ariel"/>
                        </a:rPr>
                        <a:t> </a:t>
                      </a:r>
                    </a:p>
                  </a:txBody>
                  <a:tcPr/>
                </a:tc>
                <a:tc>
                  <a:txBody>
                    <a:bodyPr/>
                    <a:lstStyle/>
                    <a:p>
                      <a:r>
                        <a:rPr sz="600">
                          <a:latin typeface="Ariel"/>
                        </a:rPr>
                        <a:t> </a:t>
                      </a:r>
                    </a:p>
                  </a:txBody>
                  <a:tcPr>
                    <a:solidFill>
                      <a:srgbClr val="BFBFBF"/>
                    </a:solidFill>
                  </a:tcPr>
                </a:tc>
                <a:tc>
                  <a:txBody>
                    <a:bodyPr/>
                    <a:lstStyle/>
                    <a:p>
                      <a:r>
                        <a:rPr sz="600">
                          <a:latin typeface="Ariel"/>
                        </a:rPr>
                        <a:t> </a:t>
                      </a:r>
                    </a:p>
                  </a:txBody>
                  <a:tcPr>
                    <a:solidFill>
                      <a:srgbClr val="BFBFBF"/>
                    </a:solidFill>
                  </a:tcPr>
                </a:tc>
                <a:tc>
                  <a:txBody>
                    <a:bodyPr/>
                    <a:lstStyle/>
                    <a:p>
                      <a:r>
                        <a:rPr b="1" sz="600">
                          <a:solidFill>
                            <a:srgbClr val="6D6E71"/>
                          </a:solidFill>
                          <a:latin typeface="Ariel"/>
                        </a:rPr>
                        <a:t> </a:t>
                      </a:r>
                    </a:p>
                  </a:txBody>
                  <a:tcPr>
                    <a:solidFill>
                      <a:srgbClr val="FDE5A1"/>
                    </a:solidFill>
                  </a:tcPr>
                </a:tc>
                <a:tc>
                  <a:txBody>
                    <a:bodyPr/>
                    <a:lstStyle/>
                    <a:p>
                      <a:r>
                        <a:rPr sz="600">
                          <a:latin typeface="Ariel"/>
                        </a:rPr>
                        <a:t> </a:t>
                      </a:r>
                    </a:p>
                  </a:txBody>
                  <a:tcPr>
                    <a:solidFill>
                      <a:srgbClr val="BFBFBF"/>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371600"/>
          <a:ext cx="10972800" cy="521746"/>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26894">
                <a:tc>
                  <a:txBody>
                    <a:bodyPr/>
                    <a:lstStyle/>
                    <a:p>
                      <a:r>
                        <a:rPr>
                          <a:solidFill>
                            <a:srgbClr val="6D6E71"/>
                          </a:solidFill>
                          <a:latin typeface="Ariel"/>
                        </a:rPr>
                        <a:t>ZTE Blade Z Max</a:t>
                      </a:r>
                    </a:p>
                  </a:txBody>
                  <a:tcPr/>
                </a:tc>
                <a:tc>
                  <a:txBody>
                    <a:bodyPr/>
                    <a:lstStyle/>
                    <a:p>
                      <a:r>
                        <a:rPr b="1" sz="650">
                          <a:solidFill>
                            <a:srgbClr val="6D6E71"/>
                          </a:solidFill>
                        </a:rPr>
                        <a:t>$119.00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LG Aristo 2</a:t>
                      </a:r>
                    </a:p>
                  </a:txBody>
                  <a:tcPr/>
                </a:tc>
                <a:tc>
                  <a:txBody>
                    <a:bodyPr/>
                    <a:lstStyle/>
                    <a:p>
                      <a:r>
                        <a:rPr b="1" sz="650">
                          <a:solidFill>
                            <a:srgbClr val="6D6E71"/>
                          </a:solidFill>
                        </a:rPr>
                        <a:t>$59.00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LG K20 Plus</a:t>
                      </a:r>
                    </a:p>
                  </a:txBody>
                  <a:tcPr/>
                </a:tc>
                <a:tc>
                  <a:txBody>
                    <a:bodyPr/>
                    <a:lstStyle/>
                    <a:p>
                      <a:r>
                        <a:rPr b="1" sz="650">
                          <a:solidFill>
                            <a:srgbClr val="6D6E71"/>
                          </a:solidFill>
                        </a:rPr>
                        <a:t>$99.00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LG Stylo 3 PLUS </a:t>
                      </a:r>
                    </a:p>
                  </a:txBody>
                  <a:tcPr/>
                </a:tc>
                <a:tc>
                  <a:txBody>
                    <a:bodyPr/>
                    <a:lstStyle/>
                    <a:p>
                      <a:r>
                        <a:rPr b="1" sz="650">
                          <a:solidFill>
                            <a:srgbClr val="6D6E71"/>
                          </a:solidFill>
                        </a:rPr>
                        <a:t>$149.00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ZTE Avid TRIO</a:t>
                      </a:r>
                    </a:p>
                  </a:txBody>
                  <a:tcPr/>
                </a:tc>
                <a:tc>
                  <a:txBody>
                    <a:bodyPr/>
                    <a:lstStyle/>
                    <a:p>
                      <a:r>
                        <a:rPr b="1" sz="650">
                          <a:solidFill>
                            <a:srgbClr val="6D6E71"/>
                          </a:solidFill>
                        </a:rPr>
                        <a:t>$19.00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ZTE Avid 4</a:t>
                      </a:r>
                    </a:p>
                  </a:txBody>
                  <a:tcPr/>
                </a:tc>
                <a:tc>
                  <a:txBody>
                    <a:bodyPr/>
                    <a:lstStyle/>
                    <a:p>
                      <a:r>
                        <a:rPr b="1" sz="650">
                          <a:solidFill>
                            <a:srgbClr val="6D6E71"/>
                          </a:solidFill>
                        </a:rPr>
                        <a:t>$49.00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moto e</a:t>
                      </a:r>
                    </a:p>
                  </a:txBody>
                  <a:tcPr/>
                </a:tc>
                <a:tc>
                  <a:txBody>
                    <a:bodyPr/>
                    <a:lstStyle/>
                    <a:p>
                      <a:r>
                        <a:rPr b="1" sz="650">
                          <a:solidFill>
                            <a:srgbClr val="6D6E71"/>
                          </a:solidFill>
                        </a:rPr>
                        <a:t>$59.00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Alcatel A30 FIERCE</a:t>
                      </a:r>
                    </a:p>
                  </a:txBody>
                  <a:tcPr/>
                </a:tc>
                <a:tc>
                  <a:txBody>
                    <a:bodyPr/>
                    <a:lstStyle/>
                    <a:p>
                      <a:r>
                        <a:rPr b="1" sz="650">
                          <a:solidFill>
                            <a:srgbClr val="6D6E71"/>
                          </a:solidFill>
                        </a:rPr>
                        <a:t>$79.00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Coolpad Defiant</a:t>
                      </a:r>
                    </a:p>
                  </a:txBody>
                  <a:tcPr/>
                </a:tc>
                <a:tc>
                  <a:txBody>
                    <a:bodyPr/>
                    <a:lstStyle/>
                    <a:p>
                      <a:r>
                        <a:rPr b="1" sz="650">
                          <a:solidFill>
                            <a:srgbClr val="6D6E71"/>
                          </a:solidFill>
                        </a:rPr>
                        <a:t>$29.00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LG Stylo 3 PLUS</a:t>
                      </a:r>
                    </a:p>
                  </a:txBody>
                  <a:tcPr/>
                </a:tc>
                <a:tc>
                  <a:txBody>
                    <a:bodyPr/>
                    <a:lstStyle/>
                    <a:p>
                      <a:r>
                        <a:rPr b="1" sz="650">
                          <a:solidFill>
                            <a:srgbClr val="6D6E71"/>
                          </a:solidFill>
                        </a:rPr>
                        <a:t>$149.00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LG Aristo</a:t>
                      </a:r>
                    </a:p>
                  </a:txBody>
                  <a:tcPr/>
                </a:tc>
                <a:tc>
                  <a:txBody>
                    <a:bodyPr/>
                    <a:lstStyle/>
                    <a:p>
                      <a:r>
                        <a:rPr b="1" sz="650">
                          <a:solidFill>
                            <a:srgbClr val="6D6E71"/>
                          </a:solidFill>
                        </a:rPr>
                        <a:t>$49.00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Alcatel GO FLIP</a:t>
                      </a:r>
                    </a:p>
                  </a:txBody>
                  <a:tcPr/>
                </a:tc>
                <a:tc>
                  <a:txBody>
                    <a:bodyPr/>
                    <a:lstStyle/>
                    <a:p>
                      <a:r>
                        <a:rPr b="1" sz="650">
                          <a:solidFill>
                            <a:srgbClr val="6D6E71"/>
                          </a:solidFill>
                        </a:rPr>
                        <a:t>$29.00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ZTE Cymbal Z-320</a:t>
                      </a:r>
                    </a:p>
                  </a:txBody>
                  <a:tcPr/>
                </a:tc>
                <a:tc>
                  <a:txBody>
                    <a:bodyPr/>
                    <a:lstStyle/>
                    <a:p>
                      <a:r>
                        <a:rPr b="1" sz="650">
                          <a:solidFill>
                            <a:srgbClr val="6D6E71"/>
                          </a:solidFill>
                        </a:rPr>
                        <a:t>$29.00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Alcatel FIERCE 4</a:t>
                      </a:r>
                    </a:p>
                  </a:txBody>
                  <a:tcPr/>
                </a:tc>
                <a:tc>
                  <a:txBody>
                    <a:bodyPr/>
                    <a:lstStyle/>
                    <a:p>
                      <a:r>
                        <a:rPr b="1" sz="650">
                          <a:solidFill>
                            <a:srgbClr val="6D6E71"/>
                          </a:solidFill>
                        </a:rPr>
                        <a:t>$39.00</a:t>
                      </a:r>
                    </a:p>
                  </a:txBody>
                  <a:tcPr>
                    <a:solidFill>
                      <a:srgbClr val="FDE5A1"/>
                    </a:solidFill>
                  </a:tcPr>
                </a:tc>
                <a:tc>
                  <a:txBody>
                    <a:bodyPr/>
                    <a:lstStyle/>
                    <a:p>
                      <a:r>
                        <a:t> </a:t>
                      </a:r>
                    </a:p>
                  </a:txBody>
                  <a:tcPr>
                    <a:solidFill>
                      <a:srgbClr val="BFBFBF"/>
                    </a:solidFill>
                  </a:tcPr>
                </a:tc>
              </a:tr>
              <a:tr h="26894">
                <a:tc>
                  <a:txBody>
                    <a:bodyPr/>
                    <a:lstStyle/>
                    <a:p>
                      <a:r>
                        <a:rPr>
                          <a:solidFill>
                            <a:srgbClr val="6D6E71"/>
                          </a:solidFill>
                          <a:latin typeface="Ariel"/>
                        </a:rPr>
                        <a:t>MetroPCS SIM Card</a:t>
                      </a:r>
                    </a:p>
                  </a:txBody>
                  <a:tcPr/>
                </a:tc>
                <a:tc>
                  <a:txBody>
                    <a:bodyPr/>
                    <a:lstStyle/>
                    <a:p>
                      <a:r>
                        <a:rPr b="1" sz="650">
                          <a:solidFill>
                            <a:srgbClr val="6D6E71"/>
                          </a:solidFill>
                        </a:rPr>
                        <a:t>$10.00</a:t>
                      </a:r>
                    </a:p>
                  </a:txBody>
                  <a:tcPr>
                    <a:solidFill>
                      <a:srgbClr val="FDE5A1"/>
                    </a:solidFill>
                  </a:tcPr>
                </a:tc>
                <a:tc>
                  <a:txBody>
                    <a:bodyPr/>
                    <a:lstStyle/>
                    <a:p>
                      <a:r>
                        <a:t> </a:t>
                      </a:r>
                    </a:p>
                  </a:txBody>
                  <a:tcPr>
                    <a:solidFill>
                      <a:srgbClr val="BFBFBF"/>
                    </a:solidFill>
                  </a:tcPr>
                </a:tc>
              </a:tr>
              <a:tr h="26896">
                <a:tc>
                  <a:txBody>
                    <a:bodyPr/>
                    <a:lstStyle/>
                    <a:p>
                      <a:r>
                        <a:rPr sz="650">
                          <a:solidFill>
                            <a:srgbClr val="6D6E71"/>
                          </a:solidFill>
                          <a:latin typeface="Ariel"/>
                        </a:rPr>
                        <a:t> </a:t>
                      </a:r>
                    </a:p>
                  </a:txBody>
                  <a:tcPr/>
                </a:tc>
                <a:tc>
                  <a:txBody>
                    <a:bodyPr/>
                    <a:lstStyle/>
                    <a:p>
                      <a:r>
                        <a:rPr b="1" sz="650">
                          <a:solidFill>
                            <a:srgbClr val="6D6E71"/>
                          </a:solidFill>
                          <a:latin typeface="Ariel"/>
                        </a:rPr>
                        <a:t> </a:t>
                      </a:r>
                    </a:p>
                  </a:txBody>
                  <a:tcPr>
                    <a:solidFill>
                      <a:srgbClr val="FDE5A1"/>
                    </a:solidFill>
                  </a:tcPr>
                </a:tc>
                <a:tc>
                  <a:txBody>
                    <a:bodyPr/>
                    <a:lstStyle/>
                    <a:p>
                      <a:r>
                        <a:rPr sz="650">
                          <a:latin typeface="Ariel"/>
                        </a:rPr>
                        <a:t> </a:t>
                      </a:r>
                    </a:p>
                  </a:txBody>
                  <a:tcPr>
                    <a:solidFill>
                      <a:srgbClr val="BFBFBF"/>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20</cp:revision>
  <dcterms:created xsi:type="dcterms:W3CDTF">2018-03-07T12:14:23Z</dcterms:created>
  <dcterms:modified xsi:type="dcterms:W3CDTF">2018-04-17T14:38:35Z</dcterms:modified>
</cp:coreProperties>
</file>