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5720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82880"/>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22713"/>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83127">
                <a:tc>
                  <a:txBody>
                    <a:bodyPr/>
                    <a:lstStyle/>
                    <a:p>
                      <a:pPr algn="ctr"/>
                      <a:r>
                        <a:rPr b="1" sz="1100">
                          <a:solidFill>
                            <a:srgbClr val="6D6E71"/>
                          </a:solidFill>
                          <a:latin typeface="Ariel"/>
                        </a:rPr>
                        <a:t>Galaxy S9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iPhone X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iPhone SE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$199.00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Galaxy J3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iPhone 8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iPhone 8 Plus (64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Galaxy J7 Prime (16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iPhone 7 Plus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t> </a:t>
                      </a:r>
                    </a:p>
                  </a:txBody>
                  <a:tcPr marT="0" marB="0">
                    <a:solidFill>
                      <a:srgbClr val="BFBFBF"/>
                    </a:solidFill>
                  </a:tcPr>
                </a:tc>
              </a:tr>
              <a:tr h="83127">
                <a:tc>
                  <a:txBody>
                    <a:bodyPr/>
                    <a:lstStyle/>
                    <a:p>
                      <a:pPr algn="ctr"/>
                      <a:r>
                        <a:rPr b="1" sz="1100">
                          <a:solidFill>
                            <a:srgbClr val="6D6E71"/>
                          </a:solidFill>
                          <a:latin typeface="Ariel"/>
                        </a:rPr>
                        <a:t>iPhone 7 (32 GB)</a:t>
                      </a:r>
                    </a:p>
                  </a:txBody>
                  <a:tcPr marT="0" marB="0"/>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t> </a:t>
                      </a:r>
                    </a:p>
                  </a:txBody>
                  <a:tcPr marT="0" marB="0">
                    <a:solidFill>
                      <a:srgbClr val="BFBFBF"/>
                    </a:solidFill>
                  </a:tcPr>
                </a:tc>
              </a:tr>
              <a:tr h="83130">
                <a:tc>
                  <a:txBody>
                    <a:bodyPr/>
                    <a:lstStyle/>
                    <a:p>
                      <a:pPr algn="ctr"/>
                      <a:r>
                        <a:rPr b="1" sz="1100">
                          <a:solidFill>
                            <a:srgbClr val="6D6E71"/>
                          </a:solidFill>
                          <a:latin typeface="Ariel"/>
                        </a:rPr>
                        <a:t>iPhone 6S (32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$399.00</a:t>
                      </a:r>
                    </a:p>
                  </a:txBody>
                  <a:tcPr marT="0" marB="0">
                    <a:solidFill>
                      <a:srgbClr val="FDE5A1"/>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296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762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LG Aristo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76200">
                <a:tc>
                  <a:txBody>
                    <a:bodyPr/>
                    <a:lstStyle/>
                    <a:p>
                      <a:pPr algn="ctr"/>
                      <a:r>
                        <a:rPr b="1" sz="1100">
                          <a:solidFill>
                            <a:srgbClr val="6D6E71"/>
                          </a:solidFill>
                          <a:latin typeface="Ariel"/>
                        </a:rPr>
                        <a:t>Alcatel Go Flip (4 GB)</a:t>
                      </a:r>
                    </a:p>
                  </a:txBody>
                  <a:tcPr marT="0" marB="0"/>
                </a:tc>
                <a:tc>
                  <a:txBody>
                    <a:bodyPr/>
                    <a:lstStyle/>
                    <a:p>
                      <a:pPr algn="ctr"/>
                      <a:r>
                        <a:rPr b="1" sz="1100">
                          <a:solidFill>
                            <a:srgbClr val="6D6E71"/>
                          </a:solidFill>
                          <a:latin typeface="Ariel"/>
                        </a:rPr>
                        <a:t>$29.00</a:t>
                      </a:r>
                    </a:p>
                  </a:txBody>
                  <a:tcPr marT="0" marB="0">
                    <a:solidFill>
                      <a:srgbClr val="FDE5A1"/>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