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5720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82880"/>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89215"/>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16625">
                <a:tc>
                  <a:txBody>
                    <a:bodyPr/>
                    <a:lstStyle/>
                    <a:p>
                      <a:pPr algn="ctr"/>
                      <a:r>
                        <a:rPr b="1" sz="1100">
                          <a:solidFill>
                            <a:srgbClr val="6D6E71"/>
                          </a:solidFill>
                          <a:latin typeface="Ariel"/>
                        </a:rPr>
                        <a:t>LG Zone 4 (16 GB)</a:t>
                      </a:r>
                    </a:p>
                  </a:txBody>
                  <a:tcPr marT="0" marB="0"/>
                </a:tc>
                <a:tc>
                  <a:txBody>
                    <a:bodyPr/>
                    <a:lstStyle/>
                    <a:p>
                      <a:pPr algn="ctr"/>
                      <a:r>
                        <a:rPr b="1" sz="1100">
                          <a:solidFill>
                            <a:srgbClr val="FF0000"/>
                          </a:solidFill>
                        </a:rPr>
                        <a:t>$114.99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6 (32 GB)</a:t>
                      </a:r>
                    </a:p>
                  </a:txBody>
                  <a:tcPr marT="0" marB="0"/>
                </a:tc>
                <a:tc>
                  <a:txBody>
                    <a:bodyPr/>
                    <a:lstStyle/>
                    <a:p>
                      <a:pPr algn="ctr"/>
                      <a:r>
                        <a:rPr b="1" sz="1100">
                          <a:solidFill>
                            <a:srgbClr val="FF0000"/>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FF0000"/>
                          </a:solidFill>
                        </a:rPr>
                        <a:t>$199.99</a:t>
                      </a:r>
                    </a:p>
                  </a:txBody>
                  <a:tcPr marT="0" marB="0">
                    <a:solidFill>
                      <a:srgbClr val="CDEBDE"/>
                    </a:solidFill>
                  </a:tcPr>
                </a:tc>
              </a:tr>
              <a:tr h="16625">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FF0000"/>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LG Zone 3 (8 GB)</a:t>
                      </a:r>
                    </a:p>
                  </a:txBody>
                  <a:tcPr marT="0" marB="0"/>
                </a:tc>
                <a:tc>
                  <a:txBody>
                    <a:bodyPr/>
                    <a:lstStyle/>
                    <a:p>
                      <a:pPr algn="ctr"/>
                      <a:r>
                        <a:rPr b="1" sz="1100">
                          <a:solidFill>
                            <a:srgbClr val="FF0000"/>
                          </a:solidFill>
                        </a:rPr>
                        <a:t>$69.99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J7 (16 GB)</a:t>
                      </a:r>
                    </a:p>
                  </a:txBody>
                  <a:tcPr marT="0" marB="0"/>
                </a:tc>
                <a:tc>
                  <a:txBody>
                    <a:bodyPr/>
                    <a:lstStyle/>
                    <a:p>
                      <a:pPr algn="ctr"/>
                      <a:r>
                        <a:rPr b="1" sz="1100">
                          <a:solidFill>
                            <a:srgbClr val="FF0000"/>
                          </a:solidFill>
                        </a:rPr>
                        <a:t>$0.00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Moto E4 (16 GB)</a:t>
                      </a:r>
                    </a:p>
                  </a:txBody>
                  <a:tcPr marT="0" marB="0"/>
                </a:tc>
                <a:tc>
                  <a:txBody>
                    <a:bodyPr/>
                    <a:lstStyle/>
                    <a:p>
                      <a:pPr algn="ctr"/>
                      <a:r>
                        <a:rPr b="1" sz="1100">
                          <a:solidFill>
                            <a:srgbClr val="FF0000"/>
                          </a:solidFill>
                        </a:rPr>
                        <a:t>$69.99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J3 Mission (16 GB)</a:t>
                      </a:r>
                    </a:p>
                  </a:txBody>
                  <a:tcPr marT="0" marB="0"/>
                </a:tc>
                <a:tc>
                  <a:txBody>
                    <a:bodyPr/>
                    <a:lstStyle/>
                    <a:p>
                      <a:pPr algn="ctr"/>
                      <a:r>
                        <a:rPr b="1" sz="1100">
                          <a:solidFill>
                            <a:srgbClr val="FF0000"/>
                          </a:solidFill>
                        </a:rPr>
                        <a:t>$0.00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ZTE Cymbal Lte (4 GB)</a:t>
                      </a:r>
                    </a:p>
                  </a:txBody>
                  <a:tcPr marT="0" marB="0"/>
                </a:tc>
                <a:tc>
                  <a:txBody>
                    <a:bodyPr/>
                    <a:lstStyle/>
                    <a:p>
                      <a:pPr algn="ctr"/>
                      <a:r>
                        <a:rPr b="1" sz="1100">
                          <a:solidFill>
                            <a:srgbClr val="FF0000"/>
                          </a:solidFill>
                        </a:rPr>
                        <a:t>$49.99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LG K8 V (16 GB)</a:t>
                      </a:r>
                    </a:p>
                  </a:txBody>
                  <a:tcPr marT="0" marB="0"/>
                </a:tc>
                <a:tc>
                  <a:txBody>
                    <a:bodyPr/>
                    <a:lstStyle/>
                    <a:p>
                      <a:pPr algn="ctr"/>
                      <a:r>
                        <a:rPr b="1" sz="1100">
                          <a:solidFill>
                            <a:srgbClr val="FF0000"/>
                          </a:solidFill>
                        </a:rPr>
                        <a:t>$0.00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J3 Eclipse (16 GB)</a:t>
                      </a:r>
                    </a:p>
                  </a:txBody>
                  <a:tcPr marT="0" marB="0"/>
                </a:tc>
                <a:tc>
                  <a:txBody>
                    <a:bodyPr/>
                    <a:lstStyle/>
                    <a:p>
                      <a:pPr algn="ctr"/>
                      <a:r>
                        <a:rPr b="1" sz="1100">
                          <a:solidFill>
                            <a:srgbClr val="FF0000"/>
                          </a:solidFill>
                        </a:rPr>
                        <a:t>$168.00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ZTE Blade Vantage (16 GB)</a:t>
                      </a:r>
                    </a:p>
                  </a:txBody>
                  <a:tcPr marT="0" marB="0"/>
                </a:tc>
                <a:tc>
                  <a:txBody>
                    <a:bodyPr/>
                    <a:lstStyle/>
                    <a:p>
                      <a:pPr algn="ctr"/>
                      <a:r>
                        <a:rPr b="1" sz="1100">
                          <a:solidFill>
                            <a:srgbClr val="FF0000"/>
                          </a:solidFill>
                        </a:rPr>
                        <a:t>$49.99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6S (32 GB)</a:t>
                      </a:r>
                    </a:p>
                  </a:txBody>
                  <a:tcPr marT="0" marB="0"/>
                </a:tc>
                <a:tc>
                  <a:txBody>
                    <a:bodyPr/>
                    <a:lstStyle/>
                    <a:p>
                      <a:pPr algn="ctr"/>
                      <a:r>
                        <a:rPr b="1" sz="1100">
                          <a:solidFill>
                            <a:srgbClr val="FF0000"/>
                          </a:solidFill>
                        </a:rPr>
                        <a:t>$449.99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FF0000"/>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SE (32 GB)</a:t>
                      </a:r>
                    </a:p>
                  </a:txBody>
                  <a:tcPr marT="0" marB="0"/>
                </a:tc>
                <a:tc>
                  <a:txBody>
                    <a:bodyPr/>
                    <a:lstStyle/>
                    <a:p>
                      <a:pPr algn="ctr"/>
                      <a:r>
                        <a:rPr b="1" sz="1100">
                          <a:solidFill>
                            <a:srgbClr val="FF0000"/>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FF0000"/>
                          </a:solidFill>
                        </a:rPr>
                        <a:t>$159.99</a:t>
                      </a:r>
                    </a:p>
                  </a:txBody>
                  <a:tcPr marT="0" marB="0">
                    <a:solidFill>
                      <a:srgbClr val="CDEBDE"/>
                    </a:solidFill>
                  </a:tcPr>
                </a:tc>
              </a:tr>
              <a:tr h="16625">
                <a:tc>
                  <a:txBody>
                    <a:bodyPr/>
                    <a:lstStyle/>
                    <a:p>
                      <a:pPr algn="ctr"/>
                      <a:r>
                        <a:rPr b="1" sz="1100">
                          <a:solidFill>
                            <a:srgbClr val="6D6E71"/>
                          </a:solidFill>
                          <a:latin typeface="Ariel"/>
                        </a:rPr>
                        <a:t>Moto E4 Plus (16 GB)</a:t>
                      </a:r>
                    </a:p>
                  </a:txBody>
                  <a:tcPr marT="0" marB="0"/>
                </a:tc>
                <a:tc>
                  <a:txBody>
                    <a:bodyPr/>
                    <a:lstStyle/>
                    <a:p>
                      <a:pPr algn="ctr"/>
                      <a:r>
                        <a:rPr b="1" sz="1100">
                          <a:solidFill>
                            <a:srgbClr val="FF0000"/>
                          </a:solidFill>
                        </a:rPr>
                        <a:t>$109.99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S7 (32 GB)</a:t>
                      </a:r>
                    </a:p>
                  </a:txBody>
                  <a:tcPr marT="0" marB="0"/>
                </a:tc>
                <a:tc>
                  <a:txBody>
                    <a:bodyPr/>
                    <a:lstStyle/>
                    <a:p>
                      <a:pPr algn="ctr"/>
                      <a:r>
                        <a:rPr b="1" sz="1100">
                          <a:solidFill>
                            <a:srgbClr val="FF0000"/>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7 (32 GB)</a:t>
                      </a:r>
                    </a:p>
                  </a:txBody>
                  <a:tcPr marT="0" marB="0"/>
                </a:tc>
                <a:tc>
                  <a:txBody>
                    <a:bodyPr/>
                    <a:lstStyle/>
                    <a:p>
                      <a:pPr algn="ctr"/>
                      <a:r>
                        <a:rPr b="1" sz="1100">
                          <a:solidFill>
                            <a:srgbClr val="FF0000"/>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FF0000"/>
                          </a:solidFill>
                        </a:rPr>
                        <a:t>$549.99</a:t>
                      </a:r>
                    </a:p>
                  </a:txBody>
                  <a:tcPr marT="0" marB="0">
                    <a:solidFill>
                      <a:srgbClr val="CDEBDE"/>
                    </a:solidFill>
                  </a:tcPr>
                </a:tc>
              </a:tr>
              <a:tr h="16625">
                <a:tc>
                  <a:txBody>
                    <a:bodyPr/>
                    <a:lstStyle/>
                    <a:p>
                      <a:pPr algn="ctr"/>
                      <a:r>
                        <a:rPr b="1" sz="1100">
                          <a:solidFill>
                            <a:srgbClr val="6D6E71"/>
                          </a:solidFill>
                          <a:latin typeface="Ariel"/>
                        </a:rPr>
                        <a:t>LG G Vista (8 GB)</a:t>
                      </a:r>
                    </a:p>
                  </a:txBody>
                  <a:tcPr marT="0" marB="0"/>
                </a:tc>
                <a:tc>
                  <a:txBody>
                    <a:bodyPr/>
                    <a:lstStyle/>
                    <a:p>
                      <a:pPr algn="ctr"/>
                      <a:r>
                        <a:rPr b="1" sz="1100">
                          <a:solidFill>
                            <a:srgbClr val="FF0000"/>
                          </a:solidFill>
                        </a:rPr>
                        <a:t>$192.00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7 Plus (32 GB)</a:t>
                      </a:r>
                    </a:p>
                  </a:txBody>
                  <a:tcPr marT="0" marB="0"/>
                </a:tc>
                <a:tc>
                  <a:txBody>
                    <a:bodyPr/>
                    <a:lstStyle/>
                    <a:p>
                      <a:pPr algn="ctr"/>
                      <a:r>
                        <a:rPr b="1" sz="1100">
                          <a:solidFill>
                            <a:srgbClr val="FF0000"/>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FF0000"/>
                          </a:solidFill>
                        </a:rPr>
                        <a:t>$669.99</a:t>
                      </a:r>
                    </a:p>
                  </a:txBody>
                  <a:tcPr marT="0" marB="0">
                    <a:solidFill>
                      <a:srgbClr val="CDEBDE"/>
                    </a:solidFill>
                  </a:tcPr>
                </a:tc>
              </a:tr>
              <a:tr h="16625">
                <a:tc>
                  <a:txBody>
                    <a:bodyPr/>
                    <a:lstStyle/>
                    <a:p>
                      <a:pPr algn="ctr"/>
                      <a:r>
                        <a:rPr b="1" sz="1100">
                          <a:solidFill>
                            <a:srgbClr val="6D6E71"/>
                          </a:solidFill>
                          <a:latin typeface="Ariel"/>
                        </a:rPr>
                        <a:t>Galaxy S8+ (64 GB)</a:t>
                      </a:r>
                    </a:p>
                  </a:txBody>
                  <a:tcPr marT="0" marB="0"/>
                </a:tc>
                <a:tc>
                  <a:txBody>
                    <a:bodyPr/>
                    <a:lstStyle/>
                    <a:p>
                      <a:pPr algn="ctr"/>
                      <a:r>
                        <a:rPr b="1" sz="1100">
                          <a:solidFill>
                            <a:srgbClr val="FF0000"/>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LG K20 V (16 GB)</a:t>
                      </a:r>
                    </a:p>
                  </a:txBody>
                  <a:tcPr marT="0" marB="0"/>
                </a:tc>
                <a:tc>
                  <a:txBody>
                    <a:bodyPr/>
                    <a:lstStyle/>
                    <a:p>
                      <a:pPr algn="ctr"/>
                      <a:r>
                        <a:rPr b="1" sz="1100">
                          <a:solidFill>
                            <a:srgbClr val="FF0000"/>
                          </a:solidFill>
                        </a:rPr>
                        <a:t>$168.00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S8 (64 GB)</a:t>
                      </a:r>
                    </a:p>
                  </a:txBody>
                  <a:tcPr marT="0" marB="0"/>
                </a:tc>
                <a:tc>
                  <a:txBody>
                    <a:bodyPr/>
                    <a:lstStyle/>
                    <a:p>
                      <a:pPr algn="ctr"/>
                      <a:r>
                        <a:rPr b="1" sz="1100">
                          <a:solidFill>
                            <a:srgbClr val="FF0000"/>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LG Stylo 2 V (16 GB)</a:t>
                      </a:r>
                    </a:p>
                  </a:txBody>
                  <a:tcPr marT="0" marB="0"/>
                </a:tc>
                <a:tc>
                  <a:txBody>
                    <a:bodyPr/>
                    <a:lstStyle/>
                    <a:p>
                      <a:pPr algn="ctr"/>
                      <a:r>
                        <a:rPr b="1" sz="1100">
                          <a:solidFill>
                            <a:srgbClr val="FF0000"/>
                          </a:solidFill>
                        </a:rPr>
                        <a:t>$240.00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Moto Z2 Play (32 GB)</a:t>
                      </a:r>
                    </a:p>
                  </a:txBody>
                  <a:tcPr marT="0" marB="0"/>
                </a:tc>
                <a:tc>
                  <a:txBody>
                    <a:bodyPr/>
                    <a:lstStyle/>
                    <a:p>
                      <a:pPr algn="ctr"/>
                      <a:r>
                        <a:rPr b="1" sz="1100">
                          <a:solidFill>
                            <a:srgbClr val="FF0000"/>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Kyoceraduraforce Pro (32 GB)</a:t>
                      </a:r>
                    </a:p>
                  </a:txBody>
                  <a:tcPr marT="0" marB="0"/>
                </a:tc>
                <a:tc>
                  <a:txBody>
                    <a:bodyPr/>
                    <a:lstStyle/>
                    <a:p>
                      <a:pPr algn="ctr"/>
                      <a:r>
                        <a:rPr b="1" sz="1100">
                          <a:solidFill>
                            <a:srgbClr val="FF0000"/>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Pixel XL, Phone By (32 GB)</a:t>
                      </a:r>
                    </a:p>
                  </a:txBody>
                  <a:tcPr marT="0" marB="0"/>
                </a:tc>
                <a:tc>
                  <a:txBody>
                    <a:bodyPr/>
                    <a:lstStyle/>
                    <a:p>
                      <a:pPr algn="ctr"/>
                      <a:r>
                        <a:rPr b="1" sz="1100">
                          <a:solidFill>
                            <a:srgbClr val="FF0000"/>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6S (Certified Pre-Owned) (16 GB)</a:t>
                      </a:r>
                    </a:p>
                  </a:txBody>
                  <a:tcPr marT="0" marB="0"/>
                </a:tc>
                <a:tc>
                  <a:txBody>
                    <a:bodyPr/>
                    <a:lstStyle/>
                    <a:p>
                      <a:pPr algn="ctr"/>
                      <a:r>
                        <a:rPr b="1" sz="1100">
                          <a:solidFill>
                            <a:srgbClr val="FF0000"/>
                          </a:solidFill>
                        </a:rPr>
                        <a:t>$299.99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Pixel, Phone By (128 GB)</a:t>
                      </a:r>
                    </a:p>
                  </a:txBody>
                  <a:tcPr marT="0" marB="0"/>
                </a:tc>
                <a:tc>
                  <a:txBody>
                    <a:bodyPr/>
                    <a:lstStyle/>
                    <a:p>
                      <a:pPr algn="ctr"/>
                      <a:r>
                        <a:rPr b="1" sz="1100">
                          <a:solidFill>
                            <a:srgbClr val="FF0000"/>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8 (64 GB)</a:t>
                      </a:r>
                    </a:p>
                  </a:txBody>
                  <a:tcPr marT="0" marB="0"/>
                </a:tc>
                <a:tc>
                  <a:txBody>
                    <a:bodyPr/>
                    <a:lstStyle/>
                    <a:p>
                      <a:pPr algn="ctr"/>
                      <a:r>
                        <a:rPr b="1" sz="1100">
                          <a:solidFill>
                            <a:srgbClr val="FF0000"/>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FF0000"/>
                          </a:solidFill>
                        </a:rPr>
                        <a:t>$699.99</a:t>
                      </a:r>
                    </a:p>
                  </a:txBody>
                  <a:tcPr marT="0" marB="0">
                    <a:solidFill>
                      <a:srgbClr val="CDEBDE"/>
                    </a:solidFill>
                  </a:tcPr>
                </a:tc>
              </a:tr>
              <a:tr h="16625">
                <a:tc>
                  <a:txBody>
                    <a:bodyPr/>
                    <a:lstStyle/>
                    <a:p>
                      <a:pPr algn="ctr"/>
                      <a:r>
                        <a:rPr b="1" sz="1100">
                          <a:solidFill>
                            <a:srgbClr val="6D6E71"/>
                          </a:solidFill>
                          <a:latin typeface="Ariel"/>
                        </a:rPr>
                        <a:t>iPhone X (64 GB)</a:t>
                      </a:r>
                    </a:p>
                  </a:txBody>
                  <a:tcPr marT="0" marB="0"/>
                </a:tc>
                <a:tc>
                  <a:txBody>
                    <a:bodyPr/>
                    <a:lstStyle/>
                    <a:p>
                      <a:pPr algn="ctr"/>
                      <a:r>
                        <a:rPr b="1" sz="1100">
                          <a:solidFill>
                            <a:srgbClr val="FF0000"/>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FF0000"/>
                          </a:solidFill>
                        </a:rPr>
                        <a:t>$999.99</a:t>
                      </a:r>
                    </a:p>
                  </a:txBody>
                  <a:tcPr marT="0" marB="0">
                    <a:solidFill>
                      <a:srgbClr val="CDEBDE"/>
                    </a:solidFill>
                  </a:tcPr>
                </a:tc>
              </a:tr>
              <a:tr h="16625">
                <a:tc>
                  <a:txBody>
                    <a:bodyPr/>
                    <a:lstStyle/>
                    <a:p>
                      <a:pPr algn="ctr"/>
                      <a:r>
                        <a:rPr b="1" sz="1100">
                          <a:solidFill>
                            <a:srgbClr val="6D6E71"/>
                          </a:solidFill>
                          <a:latin typeface="Ariel"/>
                        </a:rPr>
                        <a:t>Galaxy Note8 (64 GB)</a:t>
                      </a:r>
                    </a:p>
                  </a:txBody>
                  <a:tcPr marT="0" marB="0"/>
                </a:tc>
                <a:tc>
                  <a:txBody>
                    <a:bodyPr/>
                    <a:lstStyle/>
                    <a:p>
                      <a:pPr algn="ctr"/>
                      <a:r>
                        <a:rPr b="1" sz="1100">
                          <a:solidFill>
                            <a:srgbClr val="FF0000"/>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S9+ (64 GB)</a:t>
                      </a:r>
                    </a:p>
                  </a:txBody>
                  <a:tcPr marT="0" marB="0"/>
                </a:tc>
                <a:tc>
                  <a:txBody>
                    <a:bodyPr/>
                    <a:lstStyle/>
                    <a:p>
                      <a:pPr algn="ctr"/>
                      <a:r>
                        <a:rPr b="1" sz="1100">
                          <a:solidFill>
                            <a:srgbClr val="FF0000"/>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FF0000"/>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8 Plus (64 GB)</a:t>
                      </a:r>
                    </a:p>
                  </a:txBody>
                  <a:tcPr marT="0" marB="0"/>
                </a:tc>
                <a:tc>
                  <a:txBody>
                    <a:bodyPr/>
                    <a:lstStyle/>
                    <a:p>
                      <a:pPr algn="ctr"/>
                      <a:r>
                        <a:rPr b="1" sz="1100">
                          <a:solidFill>
                            <a:srgbClr val="FF0000"/>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FF0000"/>
                          </a:solidFill>
                        </a:rPr>
                        <a:t>$799.99</a:t>
                      </a:r>
                    </a:p>
                  </a:txBody>
                  <a:tcPr marT="0" marB="0">
                    <a:solidFill>
                      <a:srgbClr val="CDEBDE"/>
                    </a:solidFill>
                  </a:tcPr>
                </a:tc>
              </a:tr>
              <a:tr h="16625">
                <a:tc>
                  <a:txBody>
                    <a:bodyPr/>
                    <a:lstStyle/>
                    <a:p>
                      <a:pPr algn="ctr"/>
                      <a:r>
                        <a:rPr b="1" sz="1100">
                          <a:solidFill>
                            <a:srgbClr val="6D6E71"/>
                          </a:solidFill>
                          <a:latin typeface="Ariel"/>
                        </a:rPr>
                        <a:t>LG V30 (64 GB)</a:t>
                      </a:r>
                    </a:p>
                  </a:txBody>
                  <a:tcPr marT="0" marB="0"/>
                </a:tc>
                <a:tc>
                  <a:txBody>
                    <a:bodyPr/>
                    <a:lstStyle/>
                    <a:p>
                      <a:pPr algn="ctr"/>
                      <a:r>
                        <a:rPr b="1" sz="1100">
                          <a:solidFill>
                            <a:srgbClr val="FF0000"/>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S9 (64 GB)</a:t>
                      </a:r>
                    </a:p>
                  </a:txBody>
                  <a:tcPr marT="0" marB="0"/>
                </a:tc>
                <a:tc>
                  <a:txBody>
                    <a:bodyPr/>
                    <a:lstStyle/>
                    <a:p>
                      <a:pPr algn="ctr"/>
                      <a:r>
                        <a:rPr b="1" sz="1100">
                          <a:solidFill>
                            <a:srgbClr val="FF0000"/>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FF0000"/>
                          </a:solidFill>
                        </a:rPr>
                        <a:t>$699.99</a:t>
                      </a:r>
                    </a:p>
                  </a:txBody>
                  <a:tcPr marT="0" marB="0">
                    <a:solidFill>
                      <a:srgbClr val="CDEBDE"/>
                    </a:solidFill>
                  </a:tcPr>
                </a:tc>
              </a:tr>
              <a:tr h="16625">
                <a:tc>
                  <a:txBody>
                    <a:bodyPr/>
                    <a:lstStyle/>
                    <a:p>
                      <a:pPr algn="ctr"/>
                      <a:r>
                        <a:rPr b="1" sz="1100">
                          <a:solidFill>
                            <a:srgbClr val="6D6E71"/>
                          </a:solidFill>
                          <a:latin typeface="Ariel"/>
                        </a:rPr>
                        <a:t>Pixel 2 XL (64 GB)</a:t>
                      </a:r>
                    </a:p>
                  </a:txBody>
                  <a:tcPr marT="0" marB="0"/>
                </a:tc>
                <a:tc>
                  <a:txBody>
                    <a:bodyPr/>
                    <a:lstStyle/>
                    <a:p>
                      <a:pPr algn="ctr"/>
                      <a:r>
                        <a:rPr b="1" sz="1100">
                          <a:solidFill>
                            <a:srgbClr val="FF0000"/>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Pixel 2 (64 GB)</a:t>
                      </a:r>
                    </a:p>
                  </a:txBody>
                  <a:tcPr marT="0" marB="0"/>
                </a:tc>
                <a:tc>
                  <a:txBody>
                    <a:bodyPr/>
                    <a:lstStyle/>
                    <a:p>
                      <a:pPr algn="ctr"/>
                      <a:r>
                        <a:rPr b="1" sz="1100">
                          <a:solidFill>
                            <a:srgbClr val="FF0000"/>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Asuszenfone V Live (16 GB)</a:t>
                      </a:r>
                    </a:p>
                  </a:txBody>
                  <a:tcPr marT="0" marB="0"/>
                </a:tc>
                <a:tc>
                  <a:txBody>
                    <a:bodyPr/>
                    <a:lstStyle/>
                    <a:p>
                      <a:pPr algn="ctr"/>
                      <a:r>
                        <a:rPr b="1" sz="1100">
                          <a:solidFill>
                            <a:srgbClr val="FF0000"/>
                          </a:solidFill>
                        </a:rPr>
                        <a:t>$168.00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ZTE Maven 3 (8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Express Prime 2 (N/A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LG Phoenix 3 (N/A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$59.99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6S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FF0000"/>
                          </a:solidFill>
                        </a:rPr>
                        <a:t>$299.99</a:t>
                      </a:r>
                    </a:p>
                  </a:txBody>
                  <a:tcPr marT="0" marB="0">
                    <a:solidFill>
                      <a:srgbClr val="CDEBDE"/>
                    </a:solidFill>
                  </a:tcPr>
                </a:tc>
              </a:tr>
              <a:tr h="16625">
                <a:tc>
                  <a:txBody>
                    <a:bodyPr/>
                    <a:lstStyle/>
                    <a:p>
                      <a:pPr algn="ctr"/>
                      <a:r>
                        <a:rPr b="1" sz="1100">
                          <a:solidFill>
                            <a:srgbClr val="6D6E71"/>
                          </a:solidFill>
                          <a:latin typeface="Ariel"/>
                        </a:rPr>
                        <a:t>Moto E (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$34.99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ZTE Blade Spark (7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LG B470 (N/A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99CCF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iPhone 6S Plus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FF0000"/>
                          </a:solidFill>
                        </a:rPr>
                        <a:t>$399.99</a:t>
                      </a:r>
                    </a:p>
                  </a:txBody>
                  <a:tcPr marT="0" marB="0">
                    <a:solidFill>
                      <a:srgbClr val="CDEBDE"/>
                    </a:solidFill>
                  </a:tcPr>
                </a:tc>
              </a:tr>
              <a:tr h="16625">
                <a:tc>
                  <a:txBody>
                    <a:bodyPr/>
                    <a:lstStyle/>
                    <a:p>
                      <a:pPr algn="ctr"/>
                      <a:r>
                        <a:rPr b="1" sz="1100">
                          <a:solidFill>
                            <a:srgbClr val="6D6E71"/>
                          </a:solidFill>
                          <a:latin typeface="Ariel"/>
                        </a:rPr>
                        <a:t>Galaxy J3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J7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16625">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FF0000"/>
                          </a:solidFill>
                        </a:rPr>
                        <a:t>$49.99</a:t>
                      </a:r>
                    </a:p>
                  </a:txBody>
                  <a:tcPr marT="0" marB="0">
                    <a:solidFill>
                      <a:srgbClr val="CDEBDE"/>
                    </a:solidFill>
                  </a:tcPr>
                </a:tc>
              </a:tr>
              <a:tr h="16625">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FF0000"/>
                          </a:solidFill>
                        </a:rPr>
                        <a:t>$99.99</a:t>
                      </a:r>
                    </a:p>
                  </a:txBody>
                  <a:tcPr marT="0" marB="0">
                    <a:solidFill>
                      <a:srgbClr val="CDEBDE"/>
                    </a:solidFill>
                  </a:tcPr>
                </a:tc>
              </a:tr>
              <a:tr h="16625">
                <a:tc>
                  <a:txBody>
                    <a:bodyPr/>
                    <a:lstStyle/>
                    <a:p>
                      <a:pPr algn="ctr"/>
                      <a:r>
                        <a:rPr b="1" sz="1100">
                          <a:solidFill>
                            <a:srgbClr val="6D6E71"/>
                          </a:solidFill>
                          <a:latin typeface="Ariel"/>
                        </a:rPr>
                        <a:t>Galaxy Halo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FF0000"/>
                          </a:solidFill>
                        </a:rPr>
                        <a:t>$179.99</a:t>
                      </a:r>
                    </a:p>
                  </a:txBody>
                  <a:tcPr marT="0" marB="0">
                    <a:solidFill>
                      <a:srgbClr val="CDEBDE"/>
                    </a:solidFill>
                  </a:tcPr>
                </a:tc>
              </a:tr>
              <a:tr h="16625">
                <a:tc>
                  <a:txBody>
                    <a:bodyPr/>
                    <a:lstStyle/>
                    <a:p>
                      <a:pPr algn="ctr"/>
                      <a:r>
                        <a:rPr b="1" sz="1100">
                          <a:solidFill>
                            <a:srgbClr val="6D6E71"/>
                          </a:solidFill>
                          <a:latin typeface="Ariel"/>
                        </a:rPr>
                        <a:t>Galaxy Amp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FF0000"/>
                          </a:solidFill>
                        </a:rPr>
                        <a:t>$69.99</a:t>
                      </a:r>
                    </a:p>
                  </a:txBody>
                  <a:tcPr marT="0" marB="0">
                    <a:solidFill>
                      <a:srgbClr val="CDEBDE"/>
                    </a:solidFill>
                  </a:tcPr>
                </a:tc>
              </a:tr>
              <a:tr h="16650">
                <a:tc>
                  <a:txBody>
                    <a:bodyPr/>
                    <a:lstStyle/>
                    <a:p>
                      <a:pPr algn="ctr"/>
                      <a:r>
                        <a:rPr b="1" sz="1100">
                          <a:solidFill>
                            <a:srgbClr val="6D6E71"/>
                          </a:solidFill>
                          <a:latin typeface="Ariel"/>
                        </a:rPr>
                        <a:t>Galaxy Sol (8 GB)</a:t>
                      </a:r>
                    </a:p>
                  </a:txBody>
                  <a:tcPr marT="0" marB="0"/>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b="1" sz="1100">
                          <a:solidFill>
                            <a:srgbClr val="FF0000"/>
                          </a:solidFill>
                          <a:latin typeface="Ariel"/>
                        </a:rPr>
                        <a:t>$39.99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9264"/>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6576">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LG Aristo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Alcatel Go Flip (4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ZTE Cymbal Z-320 (4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$49.99</a:t>
                      </a:r>
                    </a:p>
                  </a:txBody>
                  <a:tcPr marT="0" marB="0">
                    <a:solidFill>
                      <a:srgbClr val="CDEBDE"/>
                    </a:solidFill>
                  </a:tcPr>
                </a:tc>
              </a:tr>
              <a:tr h="36576">
                <a:tc>
                  <a:txBody>
                    <a:bodyPr/>
                    <a:lstStyle/>
                    <a:p>
                      <a:pPr algn="ctr"/>
                      <a:r>
                        <a:rPr b="1" sz="1100">
                          <a:solidFill>
                            <a:srgbClr val="6D6E71"/>
                          </a:solidFill>
                          <a:latin typeface="Ariel"/>
                        </a:rPr>
                        <a:t>ZTE Overture 3 (2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$19.99</a:t>
                      </a:r>
                    </a:p>
                  </a:txBody>
                  <a:tcPr marT="0" marB="0">
                    <a:solidFill>
                      <a:srgbClr val="CDEBDE"/>
                    </a:solidFill>
                  </a:tcPr>
                </a:tc>
              </a:tr>
              <a:tr h="36576">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$29.99</a:t>
                      </a:r>
                    </a:p>
                  </a:txBody>
                  <a:tcPr marT="0" marB="0">
                    <a:solidFill>
                      <a:srgbClr val="CDEBDE"/>
                    </a:solidFill>
                  </a:tcPr>
                </a:tc>
              </a:tr>
              <a:tr h="36576">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$99.99</a:t>
                      </a:r>
                    </a:p>
                  </a:txBody>
                  <a:tcPr marT="0" marB="0">
                    <a:solidFill>
                      <a:srgbClr val="CDEBDE"/>
                    </a:solidFill>
                  </a:tcPr>
                </a:tc>
              </a:tr>
              <a:tr h="36576">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$79.99</a:t>
                      </a:r>
                    </a:p>
                  </a:txBody>
                  <a:tcPr marT="0" marB="0">
                    <a:solidFill>
                      <a:srgbClr val="CDEBDE"/>
                    </a:solidFill>
                  </a:tcPr>
                </a:tc>
              </a:tr>
              <a:tr h="36576">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$129.99</a:t>
                      </a:r>
                    </a:p>
                  </a:txBody>
                  <a:tcPr marT="0" marB="0">
                    <a:solidFill>
                      <a:srgbClr val="CDEBDE"/>
                    </a:solidFill>
                  </a:tcPr>
                </a:tc>
              </a:tr>
              <a:tr h="36576">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$149.99</a:t>
                      </a:r>
                    </a:p>
                  </a:txBody>
                  <a:tcPr marT="0" marB="0">
                    <a:solidFill>
                      <a:srgbClr val="CDEBDE"/>
                    </a:solidFill>
                  </a:tcPr>
                </a:tc>
              </a:tr>
              <a:tr h="36576">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$129.99</a:t>
                      </a:r>
                    </a:p>
                  </a:txBody>
                  <a:tcPr marT="0" marB="0">
                    <a:solidFill>
                      <a:srgbClr val="CDEBDE"/>
                    </a:solidFill>
                  </a:tcPr>
                </a:tc>
              </a:tr>
              <a:tr h="36576">
                <a:tc>
                  <a:txBody>
                    <a:bodyPr/>
                    <a:lstStyle/>
                    <a:p>
                      <a:pPr algn="ctr"/>
                      <a:r>
                        <a:rPr b="1" sz="1100">
                          <a:solidFill>
                            <a:srgbClr val="6D6E71"/>
                          </a:solidFill>
                          <a:latin typeface="Ariel"/>
                        </a:rPr>
                        <a:t>ZTE Blade X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$79.99</a:t>
                      </a:r>
                    </a:p>
                  </a:txBody>
                  <a:tcPr marT="0" marB="0">
                    <a:solidFill>
                      <a:srgbClr val="CDEBDE"/>
                    </a:solidFill>
                  </a:tcPr>
                </a:tc>
              </a:tr>
              <a:tr h="36576">
                <a:tc>
                  <a:txBody>
                    <a:bodyPr/>
                    <a:lstStyle/>
                    <a:p>
                      <a:pPr algn="ctr"/>
                      <a:r>
                        <a:rPr b="1" sz="1100">
                          <a:solidFill>
                            <a:srgbClr val="6D6E71"/>
                          </a:solidFill>
                          <a:latin typeface="Ariel"/>
                        </a:rPr>
                        <a:t>Alcatel Onetouch Idol 3 (2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$69.99</a:t>
                      </a:r>
                    </a:p>
                  </a:txBody>
                  <a:tcPr marT="0" marB="0">
                    <a:solidFill>
                      <a:srgbClr val="CDEBDE"/>
                    </a:solidFill>
                  </a:tcPr>
                </a:tc>
              </a:tr>
              <a:tr h="36576">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FF0000"/>
                          </a:solidFill>
                        </a:rPr>
                        <a:t>$59.99</a:t>
                      </a:r>
                    </a:p>
                  </a:txBody>
                  <a:tcPr marT="0" marB="0">
                    <a:solidFill>
                      <a:srgbClr val="CDEBDE"/>
                    </a:solidFill>
                  </a:tcPr>
                </a:tc>
              </a:tr>
              <a:tr h="36576">
                <a:tc>
                  <a:txBody>
                    <a:bodyPr/>
                    <a:lstStyle/>
                    <a:p>
                      <a:pPr algn="ctr"/>
                      <a:r>
                        <a:rPr b="1" sz="1100">
                          <a:solidFill>
                            <a:srgbClr val="6D6E71"/>
                          </a:solidFill>
                          <a:latin typeface="Ariel"/>
                        </a:rPr>
                        <a:t>ZTE Sonata 3 (1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FF0000"/>
                          </a:solidFill>
                          <a:latin typeface="Ariel"/>
                        </a:rPr>
                        <a:t>$9.99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