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$27.50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$870.00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$25.00</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$26.24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Moto Z Force Droid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588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5720">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5720">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S3 (34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Mini 4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B3DAB4"/>
                    </a:solidFill>
                  </a:tcPr>
                </a:tc>
                <a:tc>
                  <a:txBody>
                    <a:bodyPr/>
                    <a:lstStyle/>
                    <a:p>
                      <a:pPr algn="ctr"/>
                      <a:r>
                        <a:rPr b="1" sz="1100">
                          <a:solidFill>
                            <a:srgbClr val="6D6E71"/>
                          </a:solidFill>
                          <a:latin typeface="Ariel"/>
                        </a:rPr>
                        <a:t>$429.99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5720">
                <a:tc>
                  <a:txBody>
                    <a:bodyPr/>
                    <a:lstStyle/>
                    <a:p>
                      <a:pPr algn="ctr"/>
                      <a:r>
                        <a:rPr b="1" sz="1100">
                          <a:solidFill>
                            <a:srgbClr val="6D6E71"/>
                          </a:solidFill>
                          <a:latin typeface="Ariel"/>
                        </a:rPr>
                        <a:t>iPad Air 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5720">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55717"/>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Stylo 3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Moto E4 Plus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41563">
                <a:tc>
                  <a:txBody>
                    <a:bodyPr/>
                    <a:lstStyle/>
                    <a:p>
                      <a:pPr algn="ctr"/>
                      <a:r>
                        <a:rPr b="1" sz="1100">
                          <a:solidFill>
                            <a:srgbClr val="6D6E71"/>
                          </a:solidFill>
                          <a:latin typeface="Ariel"/>
                        </a:rPr>
                        <a:t>HTC Bolt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41563">
                <a:tc>
                  <a:txBody>
                    <a:bodyPr/>
                    <a:lstStyle/>
                    <a:p>
                      <a:pPr algn="ctr"/>
                      <a:r>
                        <a:rPr b="1" sz="1100">
                          <a:solidFill>
                            <a:srgbClr val="6D6E71"/>
                          </a:solidFill>
                          <a:latin typeface="Ariel"/>
                        </a:rPr>
                        <a:t>LG X Power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$11.25</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LG Tribute Hd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r h="41577">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9264"/>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6576">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6576">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6576">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6576">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6576">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6576">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6576">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FF0000"/>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Google Pixel (128 GB)</a:t>
                      </a:r>
                    </a:p>
                  </a:txBody>
                  <a:tcPr marT="0" marB="0"/>
                </a:tc>
                <a:tc>
                  <a:txBody>
                    <a:bodyPr/>
                    <a:lstStyle/>
                    <a:p>
                      <a:pPr algn="ctr"/>
                      <a:r>
                        <a:rPr b="1" sz="1100">
                          <a:solidFill>
                            <a:srgbClr val="FF0000"/>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6576">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6576">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6576">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6576">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6576">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$29.99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$179.99</a:t>
                      </a:r>
                    </a:p>
                  </a:txBody>
                  <a:tcPr marT="0" marB="0">
                    <a:solidFill>
                      <a:srgbClr val="CDEBDE"/>
                    </a:solidFill>
                  </a:tcPr>
                </a:tc>
              </a:tr>
              <a:tr h="38100">
                <a:tc>
                  <a:txBody>
                    <a:bodyPr/>
                    <a:lstStyle/>
                    <a:p>
                      <a:pPr algn="ctr"/>
                      <a:r>
                        <a:rPr b="1" sz="1100">
                          <a:solidFill>
                            <a:srgbClr val="6D6E71"/>
                          </a:solidFill>
                          <a:latin typeface="Ariel"/>
                        </a:rPr>
                        <a:t>ZTE Blade X (16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$79.99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