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$26.24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$25.00</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$19.00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$27.50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$870.00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$24.81</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$30.00</a:t>
                      </a:r>
                    </a:p>
                  </a:txBody>
                  <a:tcPr marB="0" marT="0">
                    <a:solidFill>
                      <a:srgbClr val="99CCFF"/>
                    </a:solidFill>
                  </a:tcPr>
                </a:tc>
                <a:tc>
                  <a:txBody>
                    <a:bodyPr/>
                    <a:lstStyle/>
                    <a:p>
                      <a:pPr algn="ctr"/>
                      <a:r>
                        <a:rPr b="1" sz="1100">
                          <a:solidFill>
                            <a:srgbClr val="6D6E71"/>
                          </a:solidFill>
                          <a:latin typeface="Ariel"/>
                        </a:rPr>
                        <a:t>$724.00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31844"/>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9756">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Free</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Galaxy Tab S3 (34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Free</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39756">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(128 GB)</a:t>
                      </a:r>
                    </a:p>
                  </a:txBody>
                  <a:tcPr marB="0" marT="0"/>
                </a:tc>
                <a:tc>
                  <a:txBody>
                    <a:bodyPr/>
                    <a:lstStyle/>
                    <a:p>
                      <a:pPr algn="ctr"/>
                      <a:r>
                        <a:rPr b="1" sz="1100">
                          <a:solidFill>
                            <a:srgbClr val="6D6E71"/>
                          </a:solidFill>
                          <a:latin typeface="Ariel"/>
                        </a:rPr>
                        <a:t>$23.33</a:t>
                      </a:r>
                    </a:p>
                  </a:txBody>
                  <a:tcPr marB="0" marT="0">
                    <a:solidFill>
                      <a:srgbClr val="F6E7E7"/>
                    </a:solidFill>
                  </a:tcPr>
                </a:tc>
                <a:tc>
                  <a:txBody>
                    <a:bodyPr/>
                    <a:lstStyle/>
                    <a:p>
                      <a:pPr algn="ctr"/>
                      <a:r>
                        <a:rPr b="1" sz="1100">
                          <a:solidFill>
                            <a:srgbClr val="6D6E71"/>
                          </a:solidFill>
                          <a:latin typeface="Ariel"/>
                        </a:rPr>
                        <a:t>$559.99</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(2018)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$459.99</a:t>
                      </a:r>
                    </a:p>
                  </a:txBody>
                  <a:tcPr marB="0" marT="0">
                    <a:solidFill>
                      <a:srgbClr val="EDC2D9"/>
                    </a:solidFill>
                  </a:tcPr>
                </a:tc>
                <a:tc>
                  <a:txBody>
                    <a:bodyPr/>
                    <a:lstStyle/>
                    <a:p>
                      <a:pPr algn="ctr"/>
                      <a:r>
                        <a:rPr b="1" sz="1100">
                          <a:solidFill>
                            <a:srgbClr val="6D6E71"/>
                          </a:solidFill>
                          <a:latin typeface="Ariel"/>
                        </a:rPr>
                        <a:t>$27.99</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At&amp;T Primetime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99CCFF"/>
                    </a:solidFill>
                  </a:tcPr>
                </a:tc>
                <a:tc>
                  <a:txBody>
                    <a:bodyPr/>
                    <a:lstStyle/>
                    <a:p>
                      <a:pPr algn="ctr"/>
                      <a:r>
                        <a:rPr b="1" sz="1100">
                          <a:solidFill>
                            <a:srgbClr val="6D6E71"/>
                          </a:solidFill>
                          <a:latin typeface="Ariel"/>
                        </a:rPr>
                        <a:t>$205.00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Mini 4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68">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$19.00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9264"/>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6576">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6576">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6576">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rPr b="1" sz="1100">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6576">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6576">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6576">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6576">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6576">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6576">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6576">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6576">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Galaxy Sol (8 GB)</a:t>
                      </a:r>
                    </a:p>
                  </a:txBody>
                  <a:tcPr marT="0" marB="0"/>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$39.99</a:t>
                      </a:r>
                    </a:p>
                  </a:txBody>
                  <a:tcPr marT="0" marB="0">
                    <a:solidFill>
                      <a:srgbClr val="CDEBDE"/>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