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7" name="TextBox 6">
            <a:extLst>
              <a:ext uri="{FF2B5EF4-FFF2-40B4-BE49-F238E27FC236}">
                <a16:creationId xmlns:a16="http://schemas.microsoft.com/office/drawing/2014/main" id="{E95873B6-18BA-48BA-9A3A-00534CE41335}"/>
              </a:ext>
            </a:extLst>
          </p:cNvPr>
          <p:cNvSpPr txBox="1"/>
          <p:nvPr/>
        </p:nvSpPr>
        <p:spPr>
          <a:xfrm>
            <a:off x="609604" y="2830276"/>
            <a:ext cx="2695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NeueHaasGroteskText Std"/>
                <a:ea typeface="+mn-ea"/>
                <a:cs typeface="+mn-cs"/>
              </a:rPr>
              <a:t>March 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5" name="TextBox 44"/>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as of 3/07/18</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518</Words>
  <Application>Microsoft Office PowerPoint</Application>
  <PresentationFormat>Widescreen</PresentationFormat>
  <Paragraphs>96</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3</cp:revision>
  <dcterms:created xsi:type="dcterms:W3CDTF">2018-03-07T12:14:23Z</dcterms:created>
  <dcterms:modified xsi:type="dcterms:W3CDTF">2018-03-07T15:41:30Z</dcterms:modified>
</cp:coreProperties>
</file>