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371600"/>
          <a:ext cx="11085342" cy="1335024"/>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6576">
                <a:tc>
                  <a:txBody>
                    <a:bodyPr/>
                    <a:lstStyle/>
                    <a:p>
                      <a:r>
                        <a:rPr sz="700">
                          <a:solidFill>
                            <a:srgbClr val="6D6E71"/>
                          </a:solidFill>
                          <a:latin typeface="Ariel"/>
                        </a:rPr>
                        <a:t>iphone x</a:t>
                      </a:r>
                    </a:p>
                  </a:txBody>
                  <a:tcPr/>
                </a:tc>
                <a:tc>
                  <a:txBody>
                    <a:bodyPr/>
                    <a:lstStyle/>
                    <a:p>
                      <a:r>
                        <a:rPr b="1" sz="650">
                          <a:solidFill>
                            <a:srgbClr val="6D6E71"/>
                          </a:solidFill>
                        </a:rPr>
                        <a:t>$41.66</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$999.99</a:t>
                      </a:r>
                    </a:p>
                  </a:txBody>
                  <a:tcPr>
                    <a:solidFill>
                      <a:srgbClr val="F6E7E7"/>
                    </a:solidFill>
                  </a:tcPr>
                </a:tc>
                <a:tc>
                  <a:txBody>
                    <a:bodyPr/>
                    <a:lstStyle/>
                    <a:p>
                      <a:r>
                        <a:rPr b="1" sz="650">
                          <a:solidFill>
                            <a:srgbClr val="6D6E71"/>
                          </a:solidFill>
                        </a:rPr>
                        <a:t>$41.67</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$999.99</a:t>
                      </a:r>
                    </a:p>
                  </a:txBody>
                  <a:tcPr>
                    <a:solidFill>
                      <a:srgbClr val="F6E7E7"/>
                    </a:solidFill>
                  </a:tcPr>
                </a:tc>
                <a:tc>
                  <a:txBody>
                    <a:bodyPr/>
                    <a:lstStyle/>
                    <a:p>
                      <a:r>
                        <a:rPr b="1" sz="650">
                          <a:solidFill>
                            <a:srgbClr val="6D6E71"/>
                          </a:solidFill>
                        </a:rPr>
                        <a:t>$30.0</a:t>
                      </a:r>
                    </a:p>
                  </a:txBody>
                  <a:tcPr>
                    <a:solidFill>
                      <a:srgbClr val="F6E7E7"/>
                    </a:solidFill>
                  </a:tcPr>
                </a:tc>
                <a:tc>
                  <a:txBody>
                    <a:bodyPr/>
                    <a:lstStyle/>
                    <a:p>
                      <a:r>
                        <a:rPr b="1" sz="650">
                          <a:solidFill>
                            <a:srgbClr val="6D6E71"/>
                          </a:solidFill>
                        </a:rPr>
                        <a:t>$279.99</a:t>
                      </a:r>
                    </a:p>
                  </a:txBody>
                  <a:tcPr>
                    <a:solidFill>
                      <a:srgbClr val="F6E7E7"/>
                    </a:solidFill>
                  </a:tcPr>
                </a:tc>
                <a:tc>
                  <a:txBody>
                    <a:bodyPr/>
                    <a:lstStyle/>
                    <a:p>
                      <a:r>
                        <a:rPr b="1" sz="650">
                          <a:solidFill>
                            <a:srgbClr val="6D6E71"/>
                          </a:solidFill>
                        </a:rPr>
                        <a:t>$999.99</a:t>
                      </a:r>
                    </a:p>
                  </a:txBody>
                  <a:tcPr>
                    <a:solidFill>
                      <a:srgbClr val="F6E7E7"/>
                    </a:solidFill>
                  </a:tcPr>
                </a:tc>
                <a:tc>
                  <a:txBody>
                    <a:bodyPr/>
                    <a:lstStyle/>
                    <a:p>
                      <a:r>
                        <a:rPr b="1" sz="650">
                          <a:solidFill>
                            <a:srgbClr val="6D6E71"/>
                          </a:solidFill>
                        </a:rPr>
                        <a:t>$41.67</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$999.99</a:t>
                      </a:r>
                    </a:p>
                  </a:txBody>
                  <a:tcPr>
                    <a:solidFill>
                      <a:srgbClr val="F6E7E7"/>
                    </a:solidFill>
                  </a:tcPr>
                </a:tc>
              </a:tr>
              <a:tr h="36576">
                <a:tc>
                  <a:txBody>
                    <a:bodyPr/>
                    <a:lstStyle/>
                    <a:p>
                      <a:r>
                        <a:rPr sz="700">
                          <a:solidFill>
                            <a:srgbClr val="6D6E71"/>
                          </a:solidFill>
                          <a:latin typeface="Ariel"/>
                        </a:rPr>
                        <a:t>iphone 8</a:t>
                      </a:r>
                    </a:p>
                  </a:txBody>
                  <a:tcPr/>
                </a:tc>
                <a:tc>
                  <a:txBody>
                    <a:bodyPr/>
                    <a:lstStyle/>
                    <a:p>
                      <a:r>
                        <a:rPr b="1" sz="650">
                          <a:solidFill>
                            <a:srgbClr val="6D6E71"/>
                          </a:solidFill>
                        </a:rPr>
                        <a:t>$29.16</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$699.99</a:t>
                      </a:r>
                    </a:p>
                  </a:txBody>
                  <a:tcPr>
                    <a:solidFill>
                      <a:srgbClr val="F6E7E7"/>
                    </a:solidFill>
                  </a:tcPr>
                </a:tc>
                <a:tc>
                  <a:txBody>
                    <a:bodyPr/>
                    <a:lstStyle/>
                    <a:p>
                      <a:r>
                        <a:rPr b="1" sz="650">
                          <a:solidFill>
                            <a:srgbClr val="6D6E71"/>
                          </a:solidFill>
                        </a:rPr>
                        <a:t>$29.17</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$699.99</a:t>
                      </a:r>
                    </a:p>
                  </a:txBody>
                  <a:tcPr>
                    <a:solidFill>
                      <a:srgbClr val="F6E7E7"/>
                    </a:solidFill>
                  </a:tcPr>
                </a:tc>
                <a:tc>
                  <a:txBody>
                    <a:bodyPr/>
                    <a:lstStyle/>
                    <a:p>
                      <a:r>
                        <a:rPr b="1" sz="650">
                          <a:solidFill>
                            <a:srgbClr val="6D6E71"/>
                          </a:solidFill>
                        </a:rPr>
                        <a:t>$29.17</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$699.99</a:t>
                      </a:r>
                    </a:p>
                  </a:txBody>
                  <a:tcPr>
                    <a:solidFill>
                      <a:srgbClr val="F6E7E7"/>
                    </a:solidFill>
                  </a:tcPr>
                </a:tc>
                <a:tc>
                  <a:txBody>
                    <a:bodyPr/>
                    <a:lstStyle/>
                    <a:p>
                      <a:r>
                        <a:rPr b="1" sz="650">
                          <a:solidFill>
                            <a:srgbClr val="6D6E71"/>
                          </a:solidFill>
                        </a:rPr>
                        <a:t>$29.17</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$699.99</a:t>
                      </a:r>
                    </a:p>
                  </a:txBody>
                  <a:tcPr>
                    <a:solidFill>
                      <a:srgbClr val="F6E7E7"/>
                    </a:solidFill>
                  </a:tcPr>
                </a:tc>
              </a:tr>
              <a:tr h="36576">
                <a:tc>
                  <a:txBody>
                    <a:bodyPr/>
                    <a:lstStyle/>
                    <a:p>
                      <a:r>
                        <a:rPr sz="700">
                          <a:solidFill>
                            <a:srgbClr val="6D6E71"/>
                          </a:solidFill>
                          <a:latin typeface="Ariel"/>
                        </a:rPr>
                        <a:t>iphone 8 plus</a:t>
                      </a:r>
                    </a:p>
                  </a:txBody>
                  <a:tcPr/>
                </a:tc>
                <a:tc>
                  <a:txBody>
                    <a:bodyPr/>
                    <a:lstStyle/>
                    <a:p>
                      <a:r>
                        <a:rPr b="1" sz="650">
                          <a:solidFill>
                            <a:srgbClr val="6D6E71"/>
                          </a:solidFill>
                        </a:rPr>
                        <a:t>$33.33</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$799.99</a:t>
                      </a:r>
                    </a:p>
                  </a:txBody>
                  <a:tcPr>
                    <a:solidFill>
                      <a:srgbClr val="F6E7E7"/>
                    </a:solidFill>
                  </a:tcPr>
                </a:tc>
                <a:tc>
                  <a:txBody>
                    <a:bodyPr/>
                    <a:lstStyle/>
                    <a:p>
                      <a:r>
                        <a:rPr b="1" sz="650">
                          <a:solidFill>
                            <a:srgbClr val="6D6E71"/>
                          </a:solidFill>
                        </a:rPr>
                        <a:t>$33.34</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$799.99</a:t>
                      </a:r>
                    </a:p>
                  </a:txBody>
                  <a:tcPr>
                    <a:solidFill>
                      <a:srgbClr val="F6E7E7"/>
                    </a:solidFill>
                  </a:tcPr>
                </a:tc>
                <a:tc>
                  <a:txBody>
                    <a:bodyPr/>
                    <a:lstStyle/>
                    <a:p>
                      <a:r>
                        <a:rPr b="1" sz="650">
                          <a:solidFill>
                            <a:srgbClr val="6D6E71"/>
                          </a:solidFill>
                        </a:rPr>
                        <a:t>$30.0</a:t>
                      </a:r>
                    </a:p>
                  </a:txBody>
                  <a:tcPr>
                    <a:solidFill>
                      <a:srgbClr val="F6E7E7"/>
                    </a:solidFill>
                  </a:tcPr>
                </a:tc>
                <a:tc>
                  <a:txBody>
                    <a:bodyPr/>
                    <a:lstStyle/>
                    <a:p>
                      <a:r>
                        <a:rPr b="1" sz="650">
                          <a:solidFill>
                            <a:srgbClr val="6D6E71"/>
                          </a:solidFill>
                        </a:rPr>
                        <a:t>$79.99</a:t>
                      </a:r>
                    </a:p>
                  </a:txBody>
                  <a:tcPr>
                    <a:solidFill>
                      <a:srgbClr val="F6E7E7"/>
                    </a:solidFill>
                  </a:tcPr>
                </a:tc>
                <a:tc>
                  <a:txBody>
                    <a:bodyPr/>
                    <a:lstStyle/>
                    <a:p>
                      <a:r>
                        <a:rPr b="1" sz="650">
                          <a:solidFill>
                            <a:srgbClr val="6D6E71"/>
                          </a:solidFill>
                        </a:rPr>
                        <a:t>$799.99</a:t>
                      </a:r>
                    </a:p>
                  </a:txBody>
                  <a:tcPr>
                    <a:solidFill>
                      <a:srgbClr val="F6E7E7"/>
                    </a:solidFill>
                  </a:tcPr>
                </a:tc>
                <a:tc>
                  <a:txBody>
                    <a:bodyPr/>
                    <a:lstStyle/>
                    <a:p>
                      <a:r>
                        <a:rPr b="1" sz="650">
                          <a:solidFill>
                            <a:srgbClr val="6D6E71"/>
                          </a:solidFill>
                        </a:rPr>
                        <a:t>$33.34</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$799.99</a:t>
                      </a:r>
                    </a:p>
                  </a:txBody>
                  <a:tcPr>
                    <a:solidFill>
                      <a:srgbClr val="F6E7E7"/>
                    </a:solidFill>
                  </a:tcPr>
                </a:tc>
              </a:tr>
              <a:tr h="36576">
                <a:tc>
                  <a:txBody>
                    <a:bodyPr/>
                    <a:lstStyle/>
                    <a:p>
                      <a:r>
                        <a:rPr sz="700">
                          <a:solidFill>
                            <a:srgbClr val="6D6E71"/>
                          </a:solidFill>
                          <a:latin typeface="Ariel"/>
                        </a:rPr>
                        <a:t>galaxy note 8</a:t>
                      </a:r>
                    </a:p>
                  </a:txBody>
                  <a:tcPr/>
                </a:tc>
                <a:tc>
                  <a:txBody>
                    <a:bodyPr/>
                    <a:lstStyle/>
                    <a:p>
                      <a:r>
                        <a:rPr b="1" sz="650">
                          <a:solidFill>
                            <a:srgbClr val="6D6E71"/>
                          </a:solidFill>
                        </a:rPr>
                        <a:t>$40.0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$960.0</a:t>
                      </a:r>
                    </a:p>
                  </a:txBody>
                  <a:tcPr>
                    <a:solidFill>
                      <a:srgbClr val="F6E7E7"/>
                    </a:solidFill>
                  </a:tcPr>
                </a:tc>
                <a:tc>
                  <a:txBody>
                    <a:bodyPr/>
                    <a:lstStyle/>
                    <a:p>
                      <a:r>
                        <a:rPr b="1" sz="650">
                          <a:solidFill>
                            <a:srgbClr val="6D6E71"/>
                          </a:solidFill>
                        </a:rPr>
                        <a:t>$39.59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$949.99</a:t>
                      </a:r>
                    </a:p>
                  </a:txBody>
                  <a:tcPr>
                    <a:solidFill>
                      <a:srgbClr val="F6E7E7"/>
                    </a:solidFill>
                  </a:tcPr>
                </a:tc>
                <a:tc>
                  <a:txBody>
                    <a:bodyPr/>
                    <a:lstStyle/>
                    <a:p>
                      <a:r>
                        <a:rPr b="1" sz="650">
                          <a:solidFill>
                            <a:srgbClr val="6D6E71"/>
                          </a:solidFill>
                        </a:rPr>
                        <a:t>$30.0</a:t>
                      </a:r>
                    </a:p>
                  </a:txBody>
                  <a:tcPr>
                    <a:solidFill>
                      <a:srgbClr val="F6E7E7"/>
                    </a:solidFill>
                  </a:tcPr>
                </a:tc>
                <a:tc>
                  <a:txBody>
                    <a:bodyPr/>
                    <a:lstStyle/>
                    <a:p>
                      <a:r>
                        <a:rPr b="1" sz="650">
                          <a:solidFill>
                            <a:srgbClr val="6D6E71"/>
                          </a:solidFill>
                        </a:rPr>
                        <a:t>$150.0</a:t>
                      </a:r>
                    </a:p>
                  </a:txBody>
                  <a:tcPr>
                    <a:solidFill>
                      <a:srgbClr val="F6E7E7"/>
                    </a:solidFill>
                  </a:tcPr>
                </a:tc>
                <a:tc>
                  <a:txBody>
                    <a:bodyPr/>
                    <a:lstStyle/>
                    <a:p>
                      <a:r>
                        <a:rPr b="1" sz="650">
                          <a:solidFill>
                            <a:srgbClr val="6D6E71"/>
                          </a:solidFill>
                        </a:rPr>
                        <a:t>$870.0</a:t>
                      </a:r>
                    </a:p>
                  </a:txBody>
                  <a:tcPr>
                    <a:solidFill>
                      <a:srgbClr val="F6E7E7"/>
                    </a:solidFill>
                  </a:tcPr>
                </a:tc>
                <a:tc>
                  <a:txBody>
                    <a:bodyPr/>
                    <a:lstStyle/>
                    <a:p>
                      <a:r>
                        <a:rPr b="1" sz="650">
                          <a:solidFill>
                            <a:srgbClr val="6D6E71"/>
                          </a:solidFill>
                        </a:rPr>
                        <a:t>$39.59</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$949.99</a:t>
                      </a:r>
                    </a:p>
                  </a:txBody>
                  <a:tcPr>
                    <a:solidFill>
                      <a:srgbClr val="F6E7E7"/>
                    </a:solidFill>
                  </a:tcPr>
                </a:tc>
              </a:tr>
              <a:tr h="36576">
                <a:tc>
                  <a:txBody>
                    <a:bodyPr/>
                    <a:lstStyle/>
                    <a:p>
                      <a:r>
                        <a:rPr sz="700">
                          <a:solidFill>
                            <a:srgbClr val="6D6E71"/>
                          </a:solidFill>
                          <a:latin typeface="Ariel"/>
                        </a:rPr>
                        <a:t>galaxy s9</a:t>
                      </a:r>
                    </a:p>
                  </a:txBody>
                  <a:tcPr/>
                </a:tc>
                <a:tc>
                  <a:txBody>
                    <a:bodyPr/>
                    <a:lstStyle/>
                    <a:p>
                      <a:r>
                        <a:rPr b="1" sz="650">
                          <a:solidFill>
                            <a:srgbClr val="6D6E71"/>
                          </a:solidFill>
                        </a:rPr>
                        <a:t>$33.33</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$799.99</a:t>
                      </a:r>
                    </a:p>
                  </a:txBody>
                  <a:tcPr>
                    <a:solidFill>
                      <a:srgbClr val="F6E7E7"/>
                    </a:solidFill>
                  </a:tcPr>
                </a:tc>
                <a:tc>
                  <a:txBody>
                    <a:bodyPr/>
                    <a:lstStyle/>
                    <a:p>
                      <a:r>
                        <a:rPr b="1" sz="650">
                          <a:solidFill>
                            <a:srgbClr val="6D6E71"/>
                          </a:solidFill>
                        </a:rPr>
                        <a:t>$32.92</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$789.99</a:t>
                      </a:r>
                    </a:p>
                  </a:txBody>
                  <a:tcPr>
                    <a:solidFill>
                      <a:srgbClr val="F6E7E7"/>
                    </a:solidFill>
                  </a:tcPr>
                </a:tc>
                <a:tc>
                  <a:txBody>
                    <a:bodyPr/>
                    <a:lstStyle/>
                    <a:p>
                      <a:r>
                        <a:rPr b="1" sz="650">
                          <a:solidFill>
                            <a:srgbClr val="6D6E71"/>
                          </a:solidFill>
                        </a:rPr>
                        <a:t>$30.0</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$720.0</a:t>
                      </a:r>
                    </a:p>
                  </a:txBody>
                  <a:tcPr>
                    <a:solidFill>
                      <a:srgbClr val="F6E7E7"/>
                    </a:solidFill>
                  </a:tcPr>
                </a:tc>
                <a:tc>
                  <a:txBody>
                    <a:bodyPr/>
                    <a:lstStyle/>
                    <a:p>
                      <a:r>
                        <a:rPr b="1" sz="650">
                          <a:solidFill>
                            <a:srgbClr val="6D6E71"/>
                          </a:solidFill>
                        </a:rPr>
                        <a:t>$32.92</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$789.99</a:t>
                      </a:r>
                    </a:p>
                  </a:txBody>
                  <a:tcPr>
                    <a:solidFill>
                      <a:srgbClr val="F6E7E7"/>
                    </a:solidFill>
                  </a:tcPr>
                </a:tc>
              </a:tr>
              <a:tr h="36576">
                <a:tc>
                  <a:txBody>
                    <a:bodyPr/>
                    <a:lstStyle/>
                    <a:p>
                      <a:r>
                        <a:rPr sz="700">
                          <a:solidFill>
                            <a:srgbClr val="6D6E71"/>
                          </a:solidFill>
                          <a:latin typeface="Ariel"/>
                        </a:rPr>
                        <a:t>galaxy s9+</a:t>
                      </a:r>
                    </a:p>
                  </a:txBody>
                  <a:tcPr/>
                </a:tc>
                <a:tc>
                  <a:txBody>
                    <a:bodyPr/>
                    <a:lstStyle/>
                    <a:p>
                      <a:r>
                        <a:rPr b="1" sz="650">
                          <a:solidFill>
                            <a:srgbClr val="6D6E71"/>
                          </a:solidFill>
                        </a:rPr>
                        <a:t>$38.74</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$929.99</a:t>
                      </a:r>
                    </a:p>
                  </a:txBody>
                  <a:tcPr>
                    <a:solidFill>
                      <a:srgbClr val="F6E7E7"/>
                    </a:solidFill>
                  </a:tcPr>
                </a:tc>
                <a:tc>
                  <a:txBody>
                    <a:bodyPr/>
                    <a:lstStyle/>
                    <a:p>
                      <a:r>
                        <a:rPr b="1" sz="650">
                          <a:solidFill>
                            <a:srgbClr val="6D6E71"/>
                          </a:solidFill>
                        </a:rPr>
                        <a:t>$38.13</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$914.99</a:t>
                      </a:r>
                    </a:p>
                  </a:txBody>
                  <a:tcPr>
                    <a:solidFill>
                      <a:srgbClr val="F6E7E7"/>
                    </a:solidFill>
                  </a:tcPr>
                </a:tc>
                <a:tc>
                  <a:txBody>
                    <a:bodyPr/>
                    <a:lstStyle/>
                    <a:p>
                      <a:r>
                        <a:rPr b="1" sz="650">
                          <a:solidFill>
                            <a:srgbClr val="6D6E71"/>
                          </a:solidFill>
                        </a:rPr>
                        <a:t>$30.0</a:t>
                      </a:r>
                    </a:p>
                  </a:txBody>
                  <a:tcPr>
                    <a:solidFill>
                      <a:srgbClr val="F6E7E7"/>
                    </a:solidFill>
                  </a:tcPr>
                </a:tc>
                <a:tc>
                  <a:txBody>
                    <a:bodyPr/>
                    <a:lstStyle/>
                    <a:p>
                      <a:r>
                        <a:rPr b="1" sz="650">
                          <a:solidFill>
                            <a:srgbClr val="6D6E71"/>
                          </a:solidFill>
                        </a:rPr>
                        <a:t>$120.0</a:t>
                      </a:r>
                    </a:p>
                  </a:txBody>
                  <a:tcPr>
                    <a:solidFill>
                      <a:srgbClr val="F6E7E7"/>
                    </a:solidFill>
                  </a:tcPr>
                </a:tc>
                <a:tc>
                  <a:txBody>
                    <a:bodyPr/>
                    <a:lstStyle/>
                    <a:p>
                      <a:r>
                        <a:rPr b="1" sz="650">
                          <a:solidFill>
                            <a:srgbClr val="6D6E71"/>
                          </a:solidFill>
                        </a:rPr>
                        <a:t>$840.0</a:t>
                      </a:r>
                    </a:p>
                  </a:txBody>
                  <a:tcPr>
                    <a:solidFill>
                      <a:srgbClr val="F6E7E7"/>
                    </a:solidFill>
                  </a:tcPr>
                </a:tc>
                <a:tc>
                  <a:txBody>
                    <a:bodyPr/>
                    <a:lstStyle/>
                    <a:p>
                      <a:r>
                        <a:rPr b="1" sz="650">
                          <a:solidFill>
                            <a:srgbClr val="6D6E71"/>
                          </a:solidFill>
                        </a:rPr>
                        <a:t>$38.13</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$914.99</a:t>
                      </a:r>
                    </a:p>
                  </a:txBody>
                  <a:tcPr>
                    <a:solidFill>
                      <a:srgbClr val="F6E7E7"/>
                    </a:solidFill>
                  </a:tcPr>
                </a:tc>
              </a:tr>
              <a:tr h="36576">
                <a:tc>
                  <a:txBody>
                    <a:bodyPr/>
                    <a:lstStyle/>
                    <a:p>
                      <a:r>
                        <a:rPr sz="700">
                          <a:solidFill>
                            <a:srgbClr val="6D6E71"/>
                          </a:solidFill>
                          <a:latin typeface="Ariel"/>
                        </a:rPr>
                        <a:t>galaxy s8</a:t>
                      </a:r>
                    </a:p>
                  </a:txBody>
                  <a:tcPr/>
                </a:tc>
                <a:tc>
                  <a:txBody>
                    <a:bodyPr/>
                    <a:lstStyle/>
                    <a:p>
                      <a:r>
                        <a:rPr b="1" sz="650">
                          <a:solidFill>
                            <a:srgbClr val="6D6E71"/>
                          </a:solidFill>
                        </a:rPr>
                        <a:t>$29.0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$696.0</a:t>
                      </a:r>
                    </a:p>
                  </a:txBody>
                  <a:tcPr>
                    <a:solidFill>
                      <a:srgbClr val="F6E7E7"/>
                    </a:solidFill>
                  </a:tcPr>
                </a:tc>
                <a:tc>
                  <a:txBody>
                    <a:bodyPr/>
                    <a:lstStyle/>
                    <a:p>
                      <a:r>
                        <a:rPr b="1" sz="650">
                          <a:solidFill>
                            <a:srgbClr val="6D6E71"/>
                          </a:solidFill>
                        </a:rPr>
                        <a:t>$27.3</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$654.99</a:t>
                      </a:r>
                    </a:p>
                  </a:txBody>
                  <a:tcPr>
                    <a:solidFill>
                      <a:srgbClr val="F6E7E7"/>
                    </a:solidFill>
                  </a:tcPr>
                </a:tc>
                <a:tc>
                  <a:txBody>
                    <a:bodyPr/>
                    <a:lstStyle/>
                    <a:p>
                      <a:r>
                        <a:rPr b="1" sz="650">
                          <a:solidFill>
                            <a:srgbClr val="6D6E71"/>
                          </a:solidFill>
                        </a:rPr>
                        <a:t>$25.0</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$600.0</a:t>
                      </a:r>
                    </a:p>
                  </a:txBody>
                  <a:tcPr>
                    <a:solidFill>
                      <a:srgbClr val="F6E7E7"/>
                    </a:solidFill>
                  </a:tcPr>
                </a:tc>
                <a:tc>
                  <a:txBody>
                    <a:bodyPr/>
                    <a:lstStyle/>
                    <a:p>
                      <a:r>
                        <a:rPr b="1" sz="650">
                          <a:solidFill>
                            <a:srgbClr val="6D6E71"/>
                          </a:solidFill>
                        </a:rPr>
                        <a:t>$27.3</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$654.99</a:t>
                      </a:r>
                    </a:p>
                  </a:txBody>
                  <a:tcPr>
                    <a:solidFill>
                      <a:srgbClr val="F6E7E7"/>
                    </a:solidFill>
                  </a:tcPr>
                </a:tc>
              </a:tr>
              <a:tr h="36576">
                <a:tc>
                  <a:txBody>
                    <a:bodyPr/>
                    <a:lstStyle/>
                    <a:p>
                      <a:r>
                        <a:rPr sz="700">
                          <a:solidFill>
                            <a:srgbClr val="6D6E71"/>
                          </a:solidFill>
                          <a:latin typeface="Ariel"/>
                        </a:rPr>
                        <a:t>galaxy s8+</a:t>
                      </a:r>
                    </a:p>
                  </a:txBody>
                  <a:tcPr/>
                </a:tc>
                <a:tc>
                  <a:txBody>
                    <a:bodyPr/>
                    <a:lstStyle/>
                    <a:p>
                      <a:r>
                        <a:rPr b="1" sz="650">
                          <a:solidFill>
                            <a:srgbClr val="6D6E71"/>
                          </a:solidFill>
                        </a:rPr>
                        <a:t>$32.0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$768.0</a:t>
                      </a:r>
                    </a:p>
                  </a:txBody>
                  <a:tcPr>
                    <a:solidFill>
                      <a:srgbClr val="F6E7E7"/>
                    </a:solidFill>
                  </a:tcPr>
                </a:tc>
                <a:tc>
                  <a:txBody>
                    <a:bodyPr/>
                    <a:lstStyle/>
                    <a:p>
                      <a:r>
                        <a:rPr b="1" sz="650">
                          <a:solidFill>
                            <a:srgbClr val="6D6E71"/>
                          </a:solidFill>
                        </a:rPr>
                        <a:t>$31.46</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$754.99</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650">
                          <a:solidFill>
                            <a:srgbClr val="6D6E71"/>
                          </a:solidFill>
                        </a:rPr>
                        <a:t>$31.46</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$754.99</a:t>
                      </a:r>
                    </a:p>
                  </a:txBody>
                  <a:tcPr>
                    <a:solidFill>
                      <a:srgbClr val="F6E7E7"/>
                    </a:solidFill>
                  </a:tcPr>
                </a:tc>
              </a:tr>
              <a:tr h="36576">
                <a:tc>
                  <a:txBody>
                    <a:bodyPr/>
                    <a:lstStyle/>
                    <a:p>
                      <a:r>
                        <a:rPr sz="700">
                          <a:solidFill>
                            <a:srgbClr val="6D6E71"/>
                          </a:solidFill>
                          <a:latin typeface="Ariel"/>
                        </a:rPr>
                        <a:t>iphone 7</a:t>
                      </a:r>
                    </a:p>
                  </a:txBody>
                  <a:tcPr/>
                </a:tc>
                <a:tc>
                  <a:txBody>
                    <a:bodyPr/>
                    <a:lstStyle/>
                    <a:p>
                      <a:r>
                        <a:rPr b="1" sz="650">
                          <a:solidFill>
                            <a:srgbClr val="6D6E71"/>
                          </a:solidFill>
                        </a:rPr>
                        <a:t>$22.91</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$549.99</a:t>
                      </a:r>
                    </a:p>
                  </a:txBody>
                  <a:tcPr>
                    <a:solidFill>
                      <a:srgbClr val="F6E7E7"/>
                    </a:solidFill>
                  </a:tcPr>
                </a:tc>
                <a:tc>
                  <a:txBody>
                    <a:bodyPr/>
                    <a:lstStyle/>
                    <a:p>
                      <a:r>
                        <a:rPr b="1" sz="650">
                          <a:solidFill>
                            <a:srgbClr val="6D6E71"/>
                          </a:solidFill>
                        </a:rPr>
                        <a:t>$22.92</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$549.99</a:t>
                      </a:r>
                    </a:p>
                  </a:txBody>
                  <a:tcPr>
                    <a:solidFill>
                      <a:srgbClr val="F6E7E7"/>
                    </a:solidFill>
                  </a:tcPr>
                </a:tc>
                <a:tc>
                  <a:txBody>
                    <a:bodyPr/>
                    <a:lstStyle/>
                    <a:p>
                      <a:r>
                        <a:rPr b="1" sz="650">
                          <a:solidFill>
                            <a:srgbClr val="6D6E71"/>
                          </a:solidFill>
                        </a:rPr>
                        <a:t>$22.0</a:t>
                      </a:r>
                    </a:p>
                  </a:txBody>
                  <a:tcPr>
                    <a:solidFill>
                      <a:srgbClr val="F6E7E7"/>
                    </a:solidFill>
                  </a:tcPr>
                </a:tc>
                <a:tc>
                  <a:txBody>
                    <a:bodyPr/>
                    <a:lstStyle/>
                    <a:p>
                      <a:r>
                        <a:rPr b="1" sz="650">
                          <a:solidFill>
                            <a:srgbClr val="6D6E71"/>
                          </a:solidFill>
                        </a:rPr>
                        <a:t>$21.99</a:t>
                      </a:r>
                    </a:p>
                  </a:txBody>
                  <a:tcPr>
                    <a:solidFill>
                      <a:srgbClr val="F6E7E7"/>
                    </a:solidFill>
                  </a:tcPr>
                </a:tc>
                <a:tc>
                  <a:txBody>
                    <a:bodyPr/>
                    <a:lstStyle/>
                    <a:p>
                      <a:r>
                        <a:rPr b="1" sz="650">
                          <a:solidFill>
                            <a:srgbClr val="6D6E71"/>
                          </a:solidFill>
                        </a:rPr>
                        <a:t>$549.99</a:t>
                      </a:r>
                    </a:p>
                  </a:txBody>
                  <a:tcPr>
                    <a:solidFill>
                      <a:srgbClr val="F6E7E7"/>
                    </a:solidFill>
                  </a:tcPr>
                </a:tc>
                <a:tc>
                  <a:txBody>
                    <a:bodyPr/>
                    <a:lstStyle/>
                    <a:p>
                      <a:r>
                        <a:rPr b="1" sz="650">
                          <a:solidFill>
                            <a:srgbClr val="6D6E71"/>
                          </a:solidFill>
                        </a:rPr>
                        <a:t>$22.92</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$549.99</a:t>
                      </a:r>
                    </a:p>
                  </a:txBody>
                  <a:tcPr>
                    <a:solidFill>
                      <a:srgbClr val="F6E7E7"/>
                    </a:solidFill>
                  </a:tcPr>
                </a:tc>
              </a:tr>
              <a:tr h="36576">
                <a:tc>
                  <a:txBody>
                    <a:bodyPr/>
                    <a:lstStyle/>
                    <a:p>
                      <a:r>
                        <a:rPr sz="700">
                          <a:solidFill>
                            <a:srgbClr val="6D6E71"/>
                          </a:solidFill>
                          <a:latin typeface="Ariel"/>
                        </a:rPr>
                        <a:t>iphone 7 plus</a:t>
                      </a:r>
                    </a:p>
                  </a:txBody>
                  <a:tcPr/>
                </a:tc>
                <a:tc>
                  <a:txBody>
                    <a:bodyPr/>
                    <a:lstStyle/>
                    <a:p>
                      <a:r>
                        <a:rPr b="1" sz="650">
                          <a:solidFill>
                            <a:srgbClr val="6D6E71"/>
                          </a:solidFill>
                        </a:rPr>
                        <a:t>$27.91</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$669.99</a:t>
                      </a:r>
                    </a:p>
                  </a:txBody>
                  <a:tcPr>
                    <a:solidFill>
                      <a:srgbClr val="F6E7E7"/>
                    </a:solidFill>
                  </a:tcPr>
                </a:tc>
                <a:tc>
                  <a:txBody>
                    <a:bodyPr/>
                    <a:lstStyle/>
                    <a:p>
                      <a:r>
                        <a:rPr b="1" sz="650">
                          <a:solidFill>
                            <a:srgbClr val="6D6E71"/>
                          </a:solidFill>
                        </a:rPr>
                        <a:t>$27.92</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$669.99</a:t>
                      </a:r>
                    </a:p>
                  </a:txBody>
                  <a:tcPr>
                    <a:solidFill>
                      <a:srgbClr val="F6E7E7"/>
                    </a:solidFill>
                  </a:tcPr>
                </a:tc>
                <a:tc>
                  <a:txBody>
                    <a:bodyPr/>
                    <a:lstStyle/>
                    <a:p>
                      <a:r>
                        <a:rPr b="1" sz="650">
                          <a:solidFill>
                            <a:srgbClr val="6D6E71"/>
                          </a:solidFill>
                        </a:rPr>
                        <a:t>$26.0</a:t>
                      </a:r>
                    </a:p>
                  </a:txBody>
                  <a:tcPr>
                    <a:solidFill>
                      <a:srgbClr val="F6E7E7"/>
                    </a:solidFill>
                  </a:tcPr>
                </a:tc>
                <a:tc>
                  <a:txBody>
                    <a:bodyPr/>
                    <a:lstStyle/>
                    <a:p>
                      <a:r>
                        <a:rPr b="1" sz="650">
                          <a:solidFill>
                            <a:srgbClr val="6D6E71"/>
                          </a:solidFill>
                        </a:rPr>
                        <a:t>$45.99</a:t>
                      </a:r>
                    </a:p>
                  </a:txBody>
                  <a:tcPr>
                    <a:solidFill>
                      <a:srgbClr val="F6E7E7"/>
                    </a:solidFill>
                  </a:tcPr>
                </a:tc>
                <a:tc>
                  <a:txBody>
                    <a:bodyPr/>
                    <a:lstStyle/>
                    <a:p>
                      <a:r>
                        <a:rPr b="1" sz="650">
                          <a:solidFill>
                            <a:srgbClr val="6D6E71"/>
                          </a:solidFill>
                        </a:rPr>
                        <a:t>$669.99</a:t>
                      </a:r>
                    </a:p>
                  </a:txBody>
                  <a:tcPr>
                    <a:solidFill>
                      <a:srgbClr val="F6E7E7"/>
                    </a:solidFill>
                  </a:tcPr>
                </a:tc>
                <a:tc>
                  <a:txBody>
                    <a:bodyPr/>
                    <a:lstStyle/>
                    <a:p>
                      <a:r>
                        <a:rPr b="1" sz="650">
                          <a:solidFill>
                            <a:srgbClr val="6D6E71"/>
                          </a:solidFill>
                        </a:rPr>
                        <a:t>$27.92</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$669.99</a:t>
                      </a:r>
                    </a:p>
                  </a:txBody>
                  <a:tcPr>
                    <a:solidFill>
                      <a:srgbClr val="F6E7E7"/>
                    </a:solidFill>
                  </a:tcPr>
                </a:tc>
              </a:tr>
              <a:tr h="36576">
                <a:tc>
                  <a:txBody>
                    <a:bodyPr/>
                    <a:lstStyle/>
                    <a:p>
                      <a:r>
                        <a:rPr sz="700">
                          <a:solidFill>
                            <a:srgbClr val="6D6E71"/>
                          </a:solidFill>
                          <a:latin typeface="Ariel"/>
                        </a:rPr>
                        <a:t>iphone 6s plus</a:t>
                      </a:r>
                    </a:p>
                  </a:txBody>
                  <a:tcPr/>
                </a:tc>
                <a:tc>
                  <a:txBody>
                    <a:bodyPr/>
                    <a:lstStyle/>
                    <a:p>
                      <a:r>
                        <a:rPr b="1" sz="650">
                          <a:solidFill>
                            <a:srgbClr val="6D6E71"/>
                          </a:solidFill>
                        </a:rPr>
                        <a:t>$22.91</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$549.99</a:t>
                      </a:r>
                    </a:p>
                  </a:txBody>
                  <a:tcPr>
                    <a:solidFill>
                      <a:srgbClr val="F6E7E7"/>
                    </a:solidFill>
                  </a:tcPr>
                </a:tc>
                <a:tc>
                  <a:txBody>
                    <a:bodyPr/>
                    <a:lstStyle/>
                    <a:p>
                      <a:r>
                        <a:rPr b="1" sz="650">
                          <a:solidFill>
                            <a:srgbClr val="6D6E71"/>
                          </a:solidFill>
                        </a:rPr>
                        <a:t>$22.92</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$549.99</a:t>
                      </a:r>
                    </a:p>
                  </a:txBody>
                  <a:tcPr>
                    <a:solidFill>
                      <a:srgbClr val="F6E7E7"/>
                    </a:solidFill>
                  </a:tcPr>
                </a:tc>
                <a:tc>
                  <a:txBody>
                    <a:bodyPr/>
                    <a:lstStyle/>
                    <a:p>
                      <a:r>
                        <a:rPr b="1" sz="650">
                          <a:solidFill>
                            <a:srgbClr val="6D6E71"/>
                          </a:solidFill>
                        </a:rPr>
                        <a:t>$22.0</a:t>
                      </a:r>
                    </a:p>
                  </a:txBody>
                  <a:tcPr>
                    <a:solidFill>
                      <a:srgbClr val="F6E7E7"/>
                    </a:solidFill>
                  </a:tcPr>
                </a:tc>
                <a:tc>
                  <a:txBody>
                    <a:bodyPr/>
                    <a:lstStyle/>
                    <a:p>
                      <a:r>
                        <a:rPr b="1" sz="650">
                          <a:solidFill>
                            <a:srgbClr val="6D6E71"/>
                          </a:solidFill>
                        </a:rPr>
                        <a:t>$21.99</a:t>
                      </a:r>
                    </a:p>
                  </a:txBody>
                  <a:tcPr>
                    <a:solidFill>
                      <a:srgbClr val="F6E7E7"/>
                    </a:solidFill>
                  </a:tcPr>
                </a:tc>
                <a:tc>
                  <a:txBody>
                    <a:bodyPr/>
                    <a:lstStyle/>
                    <a:p>
                      <a:r>
                        <a:rPr b="1" sz="650">
                          <a:solidFill>
                            <a:srgbClr val="6D6E71"/>
                          </a:solidFill>
                        </a:rPr>
                        <a:t>$549.0</a:t>
                      </a:r>
                    </a:p>
                  </a:txBody>
                  <a:tcPr>
                    <a:solidFill>
                      <a:srgbClr val="F6E7E7"/>
                    </a:solidFill>
                  </a:tcPr>
                </a:tc>
                <a:tc>
                  <a:txBody>
                    <a:bodyPr/>
                    <a:lstStyle/>
                    <a:p>
                      <a:r>
                        <a:rPr b="1" sz="650">
                          <a:solidFill>
                            <a:srgbClr val="6D6E71"/>
                          </a:solidFill>
                        </a:rPr>
                        <a:t>$22.92</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$549.99</a:t>
                      </a:r>
                    </a:p>
                  </a:txBody>
                  <a:tcPr>
                    <a:solidFill>
                      <a:srgbClr val="F6E7E7"/>
                    </a:solidFill>
                  </a:tcPr>
                </a:tc>
              </a:tr>
              <a:tr h="36576">
                <a:tc>
                  <a:txBody>
                    <a:bodyPr/>
                    <a:lstStyle/>
                    <a:p>
                      <a:r>
                        <a:rPr sz="700">
                          <a:solidFill>
                            <a:srgbClr val="6D6E71"/>
                          </a:solidFill>
                          <a:latin typeface="Ariel"/>
                        </a:rPr>
                        <a:t>iphone 6s</a:t>
                      </a:r>
                    </a:p>
                  </a:txBody>
                  <a:tcPr/>
                </a:tc>
                <a:tc>
                  <a:txBody>
                    <a:bodyPr/>
                    <a:lstStyle/>
                    <a:p>
                      <a:r>
                        <a:rPr b="1" sz="650">
                          <a:solidFill>
                            <a:srgbClr val="6D6E71"/>
                          </a:solidFill>
                        </a:rPr>
                        <a:t>$18.74</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$449.99</a:t>
                      </a:r>
                    </a:p>
                  </a:txBody>
                  <a:tcPr>
                    <a:solidFill>
                      <a:srgbClr val="F6E7E7"/>
                    </a:solidFill>
                  </a:tcPr>
                </a:tc>
                <a:tc>
                  <a:txBody>
                    <a:bodyPr/>
                    <a:lstStyle/>
                    <a:p>
                      <a:r>
                        <a:rPr b="1" sz="650">
                          <a:solidFill>
                            <a:srgbClr val="6D6E71"/>
                          </a:solidFill>
                        </a:rPr>
                        <a:t>$18.75</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$449.99</a:t>
                      </a:r>
                    </a:p>
                  </a:txBody>
                  <a:tcPr>
                    <a:solidFill>
                      <a:srgbClr val="F6E7E7"/>
                    </a:solidFill>
                  </a:tcPr>
                </a:tc>
                <a:tc>
                  <a:txBody>
                    <a:bodyPr/>
                    <a:lstStyle/>
                    <a:p>
                      <a:r>
                        <a:rPr b="1" sz="650">
                          <a:solidFill>
                            <a:srgbClr val="6D6E71"/>
                          </a:solidFill>
                        </a:rPr>
                        <a:t>$18.0</a:t>
                      </a:r>
                    </a:p>
                  </a:txBody>
                  <a:tcPr>
                    <a:solidFill>
                      <a:srgbClr val="F6E7E7"/>
                    </a:solidFill>
                  </a:tcPr>
                </a:tc>
                <a:tc>
                  <a:txBody>
                    <a:bodyPr/>
                    <a:lstStyle/>
                    <a:p>
                      <a:r>
                        <a:rPr b="1" sz="650">
                          <a:solidFill>
                            <a:srgbClr val="6D6E71"/>
                          </a:solidFill>
                        </a:rPr>
                        <a:t>$17.99</a:t>
                      </a:r>
                    </a:p>
                  </a:txBody>
                  <a:tcPr>
                    <a:solidFill>
                      <a:srgbClr val="F6E7E7"/>
                    </a:solidFill>
                  </a:tcPr>
                </a:tc>
                <a:tc>
                  <a:txBody>
                    <a:bodyPr/>
                    <a:lstStyle/>
                    <a:p>
                      <a:r>
                        <a:rPr b="1" sz="650">
                          <a:solidFill>
                            <a:srgbClr val="6D6E71"/>
                          </a:solidFill>
                        </a:rPr>
                        <a:t>$449.0</a:t>
                      </a:r>
                    </a:p>
                  </a:txBody>
                  <a:tcPr>
                    <a:solidFill>
                      <a:srgbClr val="F6E7E7"/>
                    </a:solidFill>
                  </a:tcPr>
                </a:tc>
                <a:tc>
                  <a:txBody>
                    <a:bodyPr/>
                    <a:lstStyle/>
                    <a:p>
                      <a:r>
                        <a:rPr b="1" sz="650">
                          <a:solidFill>
                            <a:srgbClr val="6D6E71"/>
                          </a:solidFill>
                        </a:rPr>
                        <a:t>$18.75</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$449.99</a:t>
                      </a:r>
                    </a:p>
                  </a:txBody>
                  <a:tcPr>
                    <a:solidFill>
                      <a:srgbClr val="F6E7E7"/>
                    </a:solidFill>
                  </a:tcPr>
                </a:tc>
              </a:tr>
              <a:tr h="36576">
                <a:tc>
                  <a:txBody>
                    <a:bodyPr/>
                    <a:lstStyle/>
                    <a:p>
                      <a:r>
                        <a:rPr sz="700">
                          <a:solidFill>
                            <a:srgbClr val="6D6E71"/>
                          </a:solidFill>
                          <a:latin typeface="Ariel"/>
                        </a:rPr>
                        <a:t>moto z2 force edition</a:t>
                      </a:r>
                    </a:p>
                  </a:txBody>
                  <a:tcPr/>
                </a:tc>
                <a:tc>
                  <a:txBody>
                    <a:bodyPr/>
                    <a:lstStyle/>
                    <a:p>
                      <a:r>
                        <a:rPr b="1" sz="650">
                          <a:solidFill>
                            <a:srgbClr val="6D6E71"/>
                          </a:solidFill>
                        </a:rPr>
                        <a:t>$31.5</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$756.0</a:t>
                      </a:r>
                    </a:p>
                  </a:txBody>
                  <a:tcPr>
                    <a:solidFill>
                      <a:srgbClr val="F6E7E7"/>
                    </a:solidFill>
                  </a:tcPr>
                </a:tc>
                <a:tc>
                  <a:txBody>
                    <a:bodyPr/>
                    <a:lstStyle/>
                    <a:p>
                      <a:r>
                        <a:rPr b="1" sz="650">
                          <a:solidFill>
                            <a:srgbClr val="6D6E71"/>
                          </a:solidFill>
                        </a:rPr>
                        <a:t>$25.63</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$614.99</a:t>
                      </a:r>
                    </a:p>
                  </a:txBody>
                  <a:tcPr>
                    <a:solidFill>
                      <a:srgbClr val="F6E7E7"/>
                    </a:solidFill>
                  </a:tcPr>
                </a:tc>
                <a:tc>
                  <a:txBody>
                    <a:bodyPr/>
                    <a:lstStyle/>
                    <a:p>
                      <a:r>
                        <a:rPr b="1" sz="650">
                          <a:solidFill>
                            <a:srgbClr val="6D6E71"/>
                          </a:solidFill>
                        </a:rPr>
                        <a:t>$15.0</a:t>
                      </a:r>
                    </a:p>
                  </a:txBody>
                  <a:tcPr>
                    <a:solidFill>
                      <a:srgbClr val="F6E7E7"/>
                    </a:solidFill>
                  </a:tcPr>
                </a:tc>
                <a:tc>
                  <a:txBody>
                    <a:bodyPr/>
                    <a:lstStyle/>
                    <a:p>
                      <a:r>
                        <a:rPr b="1" sz="650">
                          <a:solidFill>
                            <a:srgbClr val="6D6E71"/>
                          </a:solidFill>
                        </a:rPr>
                        <a:t>$15.0</a:t>
                      </a:r>
                    </a:p>
                  </a:txBody>
                  <a:tcPr>
                    <a:solidFill>
                      <a:srgbClr val="F6E7E7"/>
                    </a:solidFill>
                  </a:tcPr>
                </a:tc>
                <a:tc>
                  <a:txBody>
                    <a:bodyPr/>
                    <a:lstStyle/>
                    <a:p>
                      <a:r>
                        <a:rPr b="1" sz="650">
                          <a:solidFill>
                            <a:srgbClr val="6D6E71"/>
                          </a:solidFill>
                        </a:rPr>
                        <a:t>$375.0</a:t>
                      </a:r>
                    </a:p>
                  </a:txBody>
                  <a:tcPr>
                    <a:solidFill>
                      <a:srgbClr val="F6E7E7"/>
                    </a:solidFill>
                  </a:tcPr>
                </a:tc>
                <a:tc>
                  <a:txBody>
                    <a:bodyPr/>
                    <a:lstStyle/>
                    <a:p>
                      <a:r>
                        <a:rPr b="1" sz="650">
                          <a:solidFill>
                            <a:srgbClr val="6D6E71"/>
                          </a:solidFill>
                        </a:rPr>
                        <a:t>$25.63</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$614.99</a:t>
                      </a:r>
                    </a:p>
                  </a:txBody>
                  <a:tcPr>
                    <a:solidFill>
                      <a:srgbClr val="F6E7E7"/>
                    </a:solidFill>
                  </a:tcPr>
                </a:tc>
              </a:tr>
              <a:tr h="36576">
                <a:tc>
                  <a:txBody>
                    <a:bodyPr/>
                    <a:lstStyle/>
                    <a:p>
                      <a:r>
                        <a:rPr sz="700">
                          <a:solidFill>
                            <a:srgbClr val="6D6E71"/>
                          </a:solidFill>
                          <a:latin typeface="Ariel"/>
                        </a:rPr>
                        <a:t>iphone se </a:t>
                      </a:r>
                    </a:p>
                  </a:txBody>
                  <a:tcPr/>
                </a:tc>
                <a:tc>
                  <a:txBody>
                    <a:bodyPr/>
                    <a:lstStyle/>
                    <a:p>
                      <a:r>
                        <a:rPr b="1" sz="650">
                          <a:solidFill>
                            <a:srgbClr val="6D6E71"/>
                          </a:solidFill>
                        </a:rPr>
                        <a:t>$14.58</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$349.99</a:t>
                      </a:r>
                    </a:p>
                  </a:txBody>
                  <a:tcPr>
                    <a:solidFill>
                      <a:srgbClr val="F6E7E7"/>
                    </a:solidFill>
                  </a:tcPr>
                </a:tc>
                <a:tc>
                  <a:txBody>
                    <a:bodyPr/>
                    <a:lstStyle/>
                    <a:p>
                      <a:r>
                        <a:rPr b="1" sz="650">
                          <a:solidFill>
                            <a:srgbClr val="6D6E71"/>
                          </a:solidFill>
                        </a:rPr>
                        <a:t>$14.59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$349.99</a:t>
                      </a:r>
                    </a:p>
                  </a:txBody>
                  <a:tcPr>
                    <a:solidFill>
                      <a:srgbClr val="F6E7E7"/>
                    </a:solidFill>
                  </a:tcPr>
                </a:tc>
                <a:tc>
                  <a:txBody>
                    <a:bodyPr/>
                    <a:lstStyle/>
                    <a:p>
                      <a:r>
                        <a:rPr b="1" sz="650">
                          <a:solidFill>
                            <a:srgbClr val="6D6E71"/>
                          </a:solidFill>
                        </a:rPr>
                        <a:t>$14.0</a:t>
                      </a:r>
                    </a:p>
                  </a:txBody>
                  <a:tcPr>
                    <a:solidFill>
                      <a:srgbClr val="F6E7E7"/>
                    </a:solidFill>
                  </a:tcPr>
                </a:tc>
                <a:tc>
                  <a:txBody>
                    <a:bodyPr/>
                    <a:lstStyle/>
                    <a:p>
                      <a:r>
                        <a:rPr b="1" sz="650">
                          <a:solidFill>
                            <a:srgbClr val="6D6E71"/>
                          </a:solidFill>
                        </a:rPr>
                        <a:t>$13.99</a:t>
                      </a:r>
                    </a:p>
                  </a:txBody>
                  <a:tcPr>
                    <a:solidFill>
                      <a:srgbClr val="F6E7E7"/>
                    </a:solidFill>
                  </a:tcPr>
                </a:tc>
                <a:tc>
                  <a:txBody>
                    <a:bodyPr/>
                    <a:lstStyle/>
                    <a:p>
                      <a:r>
                        <a:rPr b="1" sz="650">
                          <a:solidFill>
                            <a:srgbClr val="6D6E71"/>
                          </a:solidFill>
                        </a:rPr>
                        <a:t>$349.99</a:t>
                      </a:r>
                    </a:p>
                  </a:txBody>
                  <a:tcPr>
                    <a:solidFill>
                      <a:srgbClr val="F6E7E7"/>
                    </a:solidFill>
                  </a:tcPr>
                </a:tc>
                <a:tc>
                  <a:txBody>
                    <a:bodyPr/>
                    <a:lstStyle/>
                    <a:p>
                      <a:r>
                        <a:rPr b="1" sz="650">
                          <a:solidFill>
                            <a:srgbClr val="6D6E71"/>
                          </a:solidFill>
                        </a:rPr>
                        <a:t>$14.59</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$349.99</a:t>
                      </a:r>
                    </a:p>
                  </a:txBody>
                  <a:tcPr>
                    <a:solidFill>
                      <a:srgbClr val="F6E7E7"/>
                    </a:solidFill>
                  </a:tcPr>
                </a:tc>
              </a:tr>
              <a:tr h="36576">
                <a:tc>
                  <a:txBody>
                    <a:bodyPr/>
                    <a:lstStyle/>
                    <a:p>
                      <a:r>
                        <a:rPr sz="700">
                          <a:solidFill>
                            <a:srgbClr val="6D6E71"/>
                          </a:solidFill>
                          <a:latin typeface="Ariel"/>
                        </a:rPr>
                        <a:t>galaxy s7</a:t>
                      </a:r>
                    </a:p>
                  </a:txBody>
                  <a:tcPr/>
                </a:tc>
                <a:tc>
                  <a:txBody>
                    <a:bodyPr/>
                    <a:lstStyle/>
                    <a:p>
                      <a:r>
                        <a:rPr b="1" sz="650">
                          <a:solidFill>
                            <a:srgbClr val="6D6E71"/>
                          </a:solidFill>
                        </a:rPr>
                        <a:t>$20.0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$480.0</a:t>
                      </a:r>
                    </a:p>
                  </a:txBody>
                  <a:tcPr>
                    <a:solidFill>
                      <a:srgbClr val="F6E7E7"/>
                    </a:solidFill>
                  </a:tcPr>
                </a:tc>
                <a:tc>
                  <a:txBody>
                    <a:bodyPr/>
                    <a:lstStyle/>
                    <a:p>
                      <a:r>
                        <a:rPr b="1" sz="650">
                          <a:solidFill>
                            <a:srgbClr val="6D6E71"/>
                          </a:solidFill>
                        </a:rPr>
                        <a:t>$20.0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$479.99</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650">
                          <a:solidFill>
                            <a:srgbClr val="6D6E71"/>
                          </a:solidFill>
                        </a:rPr>
                        <a:t>$20.0</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$479.99</a:t>
                      </a:r>
                    </a:p>
                  </a:txBody>
                  <a:tcPr>
                    <a:solidFill>
                      <a:srgbClr val="F6E7E7"/>
                    </a:solidFill>
                  </a:tcPr>
                </a:tc>
              </a:tr>
              <a:tr h="36576">
                <a:tc>
                  <a:txBody>
                    <a:bodyPr/>
                    <a:lstStyle/>
                    <a:p>
                      <a:r>
                        <a:rPr sz="700">
                          <a:solidFill>
                            <a:srgbClr val="6D6E71"/>
                          </a:solidFill>
                          <a:latin typeface="Ariel"/>
                        </a:rPr>
                        <a:t>google pixel</a:t>
                      </a:r>
                    </a:p>
                  </a:txBody>
                  <a:tcPr/>
                </a:tc>
                <a:tc>
                  <a:txBody>
                    <a:bodyPr/>
                    <a:lstStyle/>
                    <a:p>
                      <a:r>
                        <a:rPr b="1" sz="650">
                          <a:solidFill>
                            <a:srgbClr val="6D6E71"/>
                          </a:solidFill>
                        </a:rPr>
                        <a:t>$27.08</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$649.99</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36576">
                <a:tc>
                  <a:txBody>
                    <a:bodyPr/>
                    <a:lstStyle/>
                    <a:p>
                      <a:r>
                        <a:rPr sz="700">
                          <a:solidFill>
                            <a:srgbClr val="6D6E71"/>
                          </a:solidFill>
                          <a:latin typeface="Ariel"/>
                        </a:rPr>
                        <a:t>google pixel xl</a:t>
                      </a:r>
                    </a:p>
                  </a:txBody>
                  <a:tcPr/>
                </a:tc>
                <a:tc>
                  <a:txBody>
                    <a:bodyPr/>
                    <a:lstStyle/>
                    <a:p>
                      <a:r>
                        <a:rPr b="1" sz="650">
                          <a:solidFill>
                            <a:srgbClr val="6D6E71"/>
                          </a:solidFill>
                        </a:rPr>
                        <a:t>$27.91</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$669.99</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36576">
                <a:tc>
                  <a:txBody>
                    <a:bodyPr/>
                    <a:lstStyle/>
                    <a:p>
                      <a:r>
                        <a:rPr sz="700">
                          <a:solidFill>
                            <a:srgbClr val="6D6E71"/>
                          </a:solidFill>
                          <a:latin typeface="Ariel"/>
                        </a:rPr>
                        <a:t>google pixel 2xl</a:t>
                      </a:r>
                    </a:p>
                  </a:txBody>
                  <a:tcPr/>
                </a:tc>
                <a:tc>
                  <a:txBody>
                    <a:bodyPr/>
                    <a:lstStyle/>
                    <a:p>
                      <a:r>
                        <a:rPr b="1" sz="650">
                          <a:solidFill>
                            <a:srgbClr val="6D6E71"/>
                          </a:solidFill>
                        </a:rPr>
                        <a:t>$35.41</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$849.99</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36576">
                <a:tc>
                  <a:txBody>
                    <a:bodyPr/>
                    <a:lstStyle/>
                    <a:p>
                      <a:r>
                        <a:rPr sz="700">
                          <a:solidFill>
                            <a:srgbClr val="6D6E71"/>
                          </a:solidFill>
                          <a:latin typeface="Ariel"/>
                        </a:rPr>
                        <a:t>google pixel 2</a:t>
                      </a:r>
                    </a:p>
                  </a:txBody>
                  <a:tcPr/>
                </a:tc>
                <a:tc>
                  <a:txBody>
                    <a:bodyPr/>
                    <a:lstStyle/>
                    <a:p>
                      <a:r>
                        <a:rPr b="1" sz="650">
                          <a:solidFill>
                            <a:srgbClr val="6D6E71"/>
                          </a:solidFill>
                        </a:rPr>
                        <a:t>$27.08</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$649.99</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36576">
                <a:tc>
                  <a:txBody>
                    <a:bodyPr/>
                    <a:lstStyle/>
                    <a:p>
                      <a:r>
                        <a:rPr sz="700">
                          <a:solidFill>
                            <a:srgbClr val="6D6E71"/>
                          </a:solidFill>
                          <a:latin typeface="Ariel"/>
                        </a:rPr>
                        <a:t>lg g6</a:t>
                      </a:r>
                    </a:p>
                  </a:txBody>
                  <a:tcPr/>
                </a:tc>
                <a:tc>
                  <a:txBody>
                    <a:bodyPr/>
                    <a:lstStyle/>
                    <a:p>
                      <a:r>
                        <a:rPr b="1" sz="650">
                          <a:solidFill>
                            <a:srgbClr val="6D6E71"/>
                          </a:solidFill>
                        </a:rPr>
                        <a:t>$28.0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$672.0</a:t>
                      </a:r>
                    </a:p>
                  </a:txBody>
                  <a:tcPr>
                    <a:solidFill>
                      <a:srgbClr val="F6E7E7"/>
                    </a:solidFill>
                  </a:tcPr>
                </a:tc>
                <a:tc>
                  <a:txBody>
                    <a:bodyPr/>
                    <a:lstStyle/>
                    <a:p>
                      <a:r>
                        <a:rPr b="1" sz="650">
                          <a:solidFill>
                            <a:srgbClr val="6D6E71"/>
                          </a:solidFill>
                        </a:rPr>
                        <a:t>$24.38</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$584.99</a:t>
                      </a:r>
                    </a:p>
                  </a:txBody>
                  <a:tcPr>
                    <a:solidFill>
                      <a:srgbClr val="F6E7E7"/>
                    </a:solidFill>
                  </a:tcPr>
                </a:tc>
                <a:tc>
                  <a:txBody>
                    <a:bodyPr/>
                    <a:lstStyle/>
                    <a:p>
                      <a:r>
                        <a:rPr b="1" sz="650">
                          <a:solidFill>
                            <a:srgbClr val="6D6E71"/>
                          </a:solidFill>
                        </a:rPr>
                        <a:t>$22.0</a:t>
                      </a:r>
                    </a:p>
                  </a:txBody>
                  <a:tcPr>
                    <a:solidFill>
                      <a:srgbClr val="F6E7E7"/>
                    </a:solidFill>
                  </a:tcPr>
                </a:tc>
                <a:tc>
                  <a:txBody>
                    <a:bodyPr/>
                    <a:lstStyle/>
                    <a:p>
                      <a:r>
                        <a:rPr b="1" sz="650">
                          <a:solidFill>
                            <a:srgbClr val="6D6E71"/>
                          </a:solidFill>
                        </a:rPr>
                        <a:t>$22.0</a:t>
                      </a:r>
                    </a:p>
                  </a:txBody>
                  <a:tcPr>
                    <a:solidFill>
                      <a:srgbClr val="F6E7E7"/>
                    </a:solidFill>
                  </a:tcPr>
                </a:tc>
                <a:tc>
                  <a:txBody>
                    <a:bodyPr/>
                    <a:lstStyle/>
                    <a:p>
                      <a:r>
                        <a:rPr b="1" sz="650">
                          <a:solidFill>
                            <a:srgbClr val="6D6E71"/>
                          </a:solidFill>
                        </a:rPr>
                        <a:t>$550.0</a:t>
                      </a:r>
                    </a:p>
                  </a:txBody>
                  <a:tcPr>
                    <a:solidFill>
                      <a:srgbClr val="F6E7E7"/>
                    </a:solidFill>
                  </a:tcPr>
                </a:tc>
                <a:tc>
                  <a:txBody>
                    <a:bodyPr/>
                    <a:lstStyle/>
                    <a:p>
                      <a:r>
                        <a:rPr b="1" sz="650">
                          <a:solidFill>
                            <a:srgbClr val="6D6E71"/>
                          </a:solidFill>
                        </a:rPr>
                        <a:t>$24.38</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$584.99</a:t>
                      </a:r>
                    </a:p>
                  </a:txBody>
                  <a:tcPr>
                    <a:solidFill>
                      <a:srgbClr val="F6E7E7"/>
                    </a:solidFill>
                  </a:tcPr>
                </a:tc>
              </a:tr>
              <a:tr h="36576">
                <a:tc>
                  <a:txBody>
                    <a:bodyPr/>
                    <a:lstStyle/>
                    <a:p>
                      <a:r>
                        <a:rPr sz="700">
                          <a:solidFill>
                            <a:srgbClr val="6D6E71"/>
                          </a:solidFill>
                          <a:latin typeface="Ariel"/>
                        </a:rPr>
                        <a:t>lg v30</a:t>
                      </a:r>
                    </a:p>
                  </a:txBody>
                  <a:tcPr/>
                </a:tc>
                <a:tc>
                  <a:txBody>
                    <a:bodyPr/>
                    <a:lstStyle/>
                    <a:p>
                      <a:r>
                        <a:rPr b="1" sz="650">
                          <a:solidFill>
                            <a:srgbClr val="6D6E71"/>
                          </a:solidFill>
                        </a:rPr>
                        <a:t>$35.0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$840.0</a:t>
                      </a:r>
                    </a:p>
                  </a:txBody>
                  <a:tcPr>
                    <a:solidFill>
                      <a:srgbClr val="F6E7E7"/>
                    </a:solidFill>
                  </a:tcPr>
                </a:tc>
                <a:tc>
                  <a:txBody>
                    <a:bodyPr/>
                    <a:lstStyle/>
                    <a:p>
                      <a:r>
                        <a:rPr b="1" sz="650">
                          <a:solidFill>
                            <a:srgbClr val="6D6E71"/>
                          </a:solidFill>
                        </a:rPr>
                        <a:t>$33.34</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$799.99</a:t>
                      </a:r>
                    </a:p>
                  </a:txBody>
                  <a:tcPr>
                    <a:solidFill>
                      <a:srgbClr val="F6E7E7"/>
                    </a:solidFill>
                  </a:tcPr>
                </a:tc>
                <a:tc>
                  <a:txBody>
                    <a:bodyPr/>
                    <a:lstStyle/>
                    <a:p>
                      <a:r>
                        <a:rPr b="1" sz="650">
                          <a:solidFill>
                            <a:srgbClr val="6D6E71"/>
                          </a:solidFill>
                        </a:rPr>
                        <a:t>$30.0</a:t>
                      </a:r>
                    </a:p>
                  </a:txBody>
                  <a:tcPr>
                    <a:solidFill>
                      <a:srgbClr val="F6E7E7"/>
                    </a:solidFill>
                  </a:tcPr>
                </a:tc>
                <a:tc>
                  <a:txBody>
                    <a:bodyPr/>
                    <a:lstStyle/>
                    <a:p>
                      <a:r>
                        <a:rPr b="1" sz="650">
                          <a:solidFill>
                            <a:srgbClr val="6D6E71"/>
                          </a:solidFill>
                        </a:rPr>
                        <a:t>$80.0</a:t>
                      </a:r>
                    </a:p>
                  </a:txBody>
                  <a:tcPr>
                    <a:solidFill>
                      <a:srgbClr val="F6E7E7"/>
                    </a:solidFill>
                  </a:tcPr>
                </a:tc>
                <a:tc>
                  <a:txBody>
                    <a:bodyPr/>
                    <a:lstStyle/>
                    <a:p>
                      <a:r>
                        <a:rPr b="1" sz="650">
                          <a:solidFill>
                            <a:srgbClr val="6D6E71"/>
                          </a:solidFill>
                        </a:rPr>
                        <a:t>$800.0</a:t>
                      </a:r>
                    </a:p>
                  </a:txBody>
                  <a:tcPr>
                    <a:solidFill>
                      <a:srgbClr val="F6E7E7"/>
                    </a:solidFill>
                  </a:tcPr>
                </a:tc>
                <a:tc>
                  <a:txBody>
                    <a:bodyPr/>
                    <a:lstStyle/>
                    <a:p>
                      <a:r>
                        <a:rPr b="1" sz="650">
                          <a:solidFill>
                            <a:srgbClr val="6D6E71"/>
                          </a:solidFill>
                        </a:rPr>
                        <a:t>$33.34</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$799.99</a:t>
                      </a:r>
                    </a:p>
                  </a:txBody>
                  <a:tcPr>
                    <a:solidFill>
                      <a:srgbClr val="F6E7E7"/>
                    </a:solidFill>
                  </a:tcPr>
                </a:tc>
              </a:tr>
              <a:tr h="36576">
                <a:tc>
                  <a:txBody>
                    <a:bodyPr/>
                    <a:lstStyle/>
                    <a:p>
                      <a:r>
                        <a:rPr sz="700">
                          <a:solidFill>
                            <a:srgbClr val="6D6E71"/>
                          </a:solidFill>
                          <a:latin typeface="Ariel"/>
                        </a:rPr>
                        <a:t>moto z2 play</a:t>
                      </a:r>
                    </a:p>
                  </a:txBody>
                  <a:tcPr/>
                </a:tc>
                <a:tc>
                  <a:txBody>
                    <a:bodyPr/>
                    <a:lstStyle/>
                    <a:p>
                      <a:r>
                        <a:rPr b="1" sz="650">
                          <a:solidFill>
                            <a:srgbClr val="6D6E71"/>
                          </a:solidFill>
                        </a:rPr>
                        <a:t>$17.0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$408.0</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36576">
                <a:tc>
                  <a:txBody>
                    <a:bodyPr/>
                    <a:lstStyle/>
                    <a:p>
                      <a:r>
                        <a:rPr sz="700">
                          <a:solidFill>
                            <a:srgbClr val="6D6E71"/>
                          </a:solidFill>
                          <a:latin typeface="Ariel"/>
                        </a:rPr>
                        <a:t>kyocera duraforce pro</a:t>
                      </a:r>
                    </a:p>
                  </a:txBody>
                  <a:tcPr/>
                </a:tc>
                <a:tc>
                  <a:txBody>
                    <a:bodyPr/>
                    <a:lstStyle/>
                    <a:p>
                      <a:r>
                        <a:rPr b="1" sz="650">
                          <a:solidFill>
                            <a:srgbClr val="6D6E71"/>
                          </a:solidFill>
                        </a:rPr>
                        <a:t>$17.0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$408.0</a:t>
                      </a:r>
                    </a:p>
                  </a:txBody>
                  <a:tcPr>
                    <a:solidFill>
                      <a:srgbClr val="F6E7E7"/>
                    </a:solidFill>
                  </a:tcPr>
                </a:tc>
                <a:tc>
                  <a:txBody>
                    <a:bodyPr/>
                    <a:lstStyle/>
                    <a:p>
                      <a:r>
                        <a:rPr b="1" sz="650">
                          <a:solidFill>
                            <a:srgbClr val="6D6E71"/>
                          </a:solidFill>
                        </a:rPr>
                        <a:t>$17.46</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$418.99</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650">
                          <a:solidFill>
                            <a:srgbClr val="6D6E71"/>
                          </a:solidFill>
                        </a:rPr>
                        <a:t>$17.46</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$418.99</a:t>
                      </a:r>
                    </a:p>
                  </a:txBody>
                  <a:tcPr>
                    <a:solidFill>
                      <a:srgbClr val="F6E7E7"/>
                    </a:solidFill>
                  </a:tcPr>
                </a:tc>
              </a:tr>
              <a:tr h="36576">
                <a:tc>
                  <a:txBody>
                    <a:bodyPr/>
                    <a:lstStyle/>
                    <a:p>
                      <a:r>
                        <a:rPr sz="700">
                          <a:solidFill>
                            <a:srgbClr val="6D6E71"/>
                          </a:solidFill>
                          <a:latin typeface="Ariel"/>
                        </a:rPr>
                        <a:t>lg x venture</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650">
                          <a:solidFill>
                            <a:srgbClr val="6D6E71"/>
                          </a:solidFill>
                        </a:rPr>
                        <a:t>$13.75</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650">
                          <a:solidFill>
                            <a:srgbClr val="6D6E71"/>
                          </a:solidFill>
                        </a:rPr>
                        <a:t>$329.99</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650">
                          <a:solidFill>
                            <a:srgbClr val="6D6E71"/>
                          </a:solidFill>
                        </a:rPr>
                        <a:t>$13.75</a:t>
                      </a:r>
                    </a:p>
                  </a:txBody>
                  <a:tcPr>
                    <a:solidFill>
                      <a:srgbClr val="F6E7E7"/>
                    </a:solidFill>
                  </a:tcPr>
                </a:tc>
                <a:tc>
                  <a:txBody>
                    <a:bodyPr/>
                    <a:lstStyle/>
                    <a:p>
                      <a:r>
                        <a:rPr b="1" sz="650">
                          <a:solidFill>
                            <a:srgbClr val="6D6E71"/>
                          </a:solidFill>
                        </a:rPr>
                        <a:t>$0.0</a:t>
                      </a:r>
                    </a:p>
                  </a:txBody>
                  <a:tcPr>
                    <a:solidFill>
                      <a:srgbClr val="F6E7E7"/>
                    </a:solidFill>
                  </a:tcPr>
                </a:tc>
                <a:tc>
                  <a:txBody>
                    <a:bodyPr/>
                    <a:lstStyle/>
                    <a:p>
                      <a:r>
                        <a:rPr b="1" sz="650">
                          <a:solidFill>
                            <a:srgbClr val="6D6E71"/>
                          </a:solidFill>
                        </a:rPr>
                        <a:t>$329.99</a:t>
                      </a:r>
                    </a:p>
                  </a:txBody>
                  <a:tcPr>
                    <a:solidFill>
                      <a:srgbClr val="F6E7E7"/>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371600"/>
          <a:ext cx="10958733" cy="131445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57150">
                <a:tc>
                  <a:txBody>
                    <a:bodyPr/>
                    <a:lstStyle/>
                    <a:p>
                      <a:r>
                        <a:rPr sz="650">
                          <a:latin typeface="Ariel"/>
                        </a:rPr>
                        <a:t>ipad pro 12.9</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ipad 9.7</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ipad pro 10.5</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galaxy tab s3</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galaxy tab e 8</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verizon ellipsis 8 hd</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verizon ellipsis 10</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verizon gizmotab</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asus zenpad 10</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asus zenpad 8s</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ipad mini 4</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galaxy tab s2</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lenovo moto tab</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r>
                        <a:rPr sz="650">
                          <a:latin typeface="Ariel"/>
                        </a:rPr>
                        <a:t>at&amp;t primetime</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57150">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371600"/>
          <a:ext cx="10874327" cy="4572000"/>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57200">
                <a:tc>
                  <a:txBody>
                    <a:bodyPr/>
                    <a:lstStyle/>
                    <a:p>
                      <a:r>
                        <a:rPr sz="800">
                          <a:latin typeface="Ariel"/>
                        </a:rPr>
                        <a:t>galaxy j3 2017</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457200">
                <a:tc>
                  <a:txBody>
                    <a:bodyPr/>
                    <a:lstStyle/>
                    <a:p>
                      <a:r>
                        <a:rPr sz="800">
                          <a:latin typeface="Ariel"/>
                        </a:rPr>
                        <a:t>lg k20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457200">
                <a:tc>
                  <a:txBody>
                    <a:bodyPr/>
                    <a:lstStyle/>
                    <a:p>
                      <a:r>
                        <a:rPr sz="800">
                          <a:latin typeface="Ariel"/>
                        </a:rPr>
                        <a:t>lg g pad x2 8.0 plus</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457200">
                <a:tc>
                  <a:txBody>
                    <a:bodyPr/>
                    <a:lstStyle/>
                    <a:p>
                      <a:r>
                        <a:rPr sz="800">
                          <a:latin typeface="Ariel"/>
                        </a:rPr>
                        <a:t>coolpad defiant</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457200">
                <a:tc>
                  <a:txBody>
                    <a:bodyPr/>
                    <a:lstStyle/>
                    <a:p>
                      <a:r>
                        <a:rPr sz="800">
                          <a:latin typeface="Ariel"/>
                        </a:rPr>
                        <a:t>galaxy j3 prime</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457200">
                <a:tc>
                  <a:txBody>
                    <a:bodyPr/>
                    <a:lstStyle/>
                    <a:p>
                      <a:r>
                        <a:rPr sz="800">
                          <a:latin typeface="Ariel"/>
                        </a:rPr>
                        <a:t>lg stylo 3 plus</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457200">
                <a:tc>
                  <a:txBody>
                    <a:bodyPr/>
                    <a:lstStyle/>
                    <a:p>
                      <a:r>
                        <a:rPr sz="800">
                          <a:latin typeface="Ariel"/>
                        </a:rPr>
                        <a:t>lg aristo</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457200">
                <a:tc>
                  <a:txBody>
                    <a:bodyPr/>
                    <a:lstStyle/>
                    <a:p>
                      <a:r>
                        <a:rPr sz="800">
                          <a:latin typeface="Ariel"/>
                        </a:rPr>
                        <a:t>t-mobile revvl</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457200">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371600"/>
          <a:ext cx="10149840" cy="1342104"/>
        </p:xfrm>
        <a:graphic>
          <a:graphicData uri="http://schemas.openxmlformats.org/drawingml/2006/table">
            <a:tbl>
              <a:tblPr firstRow="1" bandRow="1">
                <a:tableStyleId>{5C22544A-7EE6-4342-B048-85BDC9FD1C3A}</a:tableStyleId>
              </a:tblPr>
              <a:tblGrid>
                <a:gridCol w="2286000"/>
                <a:gridCol w="1965960"/>
                <a:gridCol w="1965960"/>
                <a:gridCol w="1965960"/>
                <a:gridCol w="1965960"/>
              </a:tblGrid>
              <a:tr h="45720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Retail Price</a:t>
                      </a:r>
                    </a:p>
                  </a:txBody>
                  <a:tcPr>
                    <a:solidFill>
                      <a:srgbClr val="4A9A4D"/>
                    </a:solidFill>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496">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29520">
                <a:tc>
                  <a:txBody>
                    <a:bodyPr/>
                    <a:lstStyle/>
                    <a:p/>
                  </a:txBody>
                  <a:tcPr/>
                </a:tc>
                <a:tc>
                  <a:txBody>
                    <a:bodyPr/>
                    <a:lstStyle/>
                    <a:p/>
                  </a:txBody>
                  <a:tcPr/>
                </a:tc>
                <a:tc>
                  <a:txBody>
                    <a:bodyPr/>
                    <a:lstStyle/>
                    <a:p/>
                  </a:txBody>
                  <a:tcPr/>
                </a:tc>
                <a:tc>
                  <a:txBody>
                    <a:bodyPr/>
                    <a:lstStyle/>
                    <a:p/>
                  </a:txBody>
                  <a:tcPr/>
                </a:tc>
                <a:tc>
                  <a:txBody>
                    <a:bodyPr/>
                    <a:lstStyle/>
                    <a:p/>
                  </a:txBody>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371600"/>
          <a:ext cx="10972800" cy="1071880"/>
        </p:xfrm>
        <a:graphic>
          <a:graphicData uri="http://schemas.openxmlformats.org/drawingml/2006/table">
            <a:tbl>
              <a:tblPr firstRow="1" bandRow="1">
                <a:tableStyleId>{5C22544A-7EE6-4342-B048-85BDC9FD1C3A}</a:tableStyleId>
              </a:tblPr>
              <a:tblGrid>
                <a:gridCol w="3657600"/>
                <a:gridCol w="3657600"/>
                <a:gridCol w="3657600"/>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25400">
                <a:tc>
                  <a:txBody>
                    <a:bodyPr/>
                    <a:lstStyle/>
                    <a:p>
                      <a:r>
                        <a:rPr sz="600">
                          <a:solidFill>
                            <a:srgbClr val="6D6E71"/>
                          </a:solidFill>
                          <a:latin typeface="Ariel"/>
                        </a:rPr>
                        <a:t>ZTE Blade Z Max</a:t>
                      </a:r>
                    </a:p>
                  </a:txBody>
                  <a:tcPr/>
                </a:tc>
                <a:tc>
                  <a:txBody>
                    <a:bodyPr/>
                    <a:lstStyle/>
                    <a:p>
                      <a:r>
                        <a:rPr b="1" sz="650">
                          <a:solidFill>
                            <a:srgbClr val="FF0000"/>
                          </a:solidFill>
                        </a:rPr>
                        <a:t>$119.00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LG Aristo 2</a:t>
                      </a:r>
                    </a:p>
                  </a:txBody>
                  <a:tcPr/>
                </a:tc>
                <a:tc>
                  <a:txBody>
                    <a:bodyPr/>
                    <a:lstStyle/>
                    <a:p>
                      <a:r>
                        <a:rPr b="1" sz="650">
                          <a:solidFill>
                            <a:srgbClr val="FF0000"/>
                          </a:solidFill>
                        </a:rPr>
                        <a:t>$59.00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LG K20 Plus</a:t>
                      </a:r>
                    </a:p>
                  </a:txBody>
                  <a:tcPr/>
                </a:tc>
                <a:tc>
                  <a:txBody>
                    <a:bodyPr/>
                    <a:lstStyle/>
                    <a:p>
                      <a:r>
                        <a:rPr b="1" sz="650">
                          <a:solidFill>
                            <a:srgbClr val="FF0000"/>
                          </a:solidFill>
                        </a:rPr>
                        <a:t>$99.00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LG Stylo 3 PLUS </a:t>
                      </a:r>
                    </a:p>
                  </a:txBody>
                  <a:tcPr/>
                </a:tc>
                <a:tc>
                  <a:txBody>
                    <a:bodyPr/>
                    <a:lstStyle/>
                    <a:p>
                      <a:r>
                        <a:rPr b="1" sz="650">
                          <a:solidFill>
                            <a:srgbClr val="FF0000"/>
                          </a:solidFill>
                        </a:rPr>
                        <a:t>$149.00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ZTE Avid TRIO</a:t>
                      </a:r>
                    </a:p>
                  </a:txBody>
                  <a:tcPr/>
                </a:tc>
                <a:tc>
                  <a:txBody>
                    <a:bodyPr/>
                    <a:lstStyle/>
                    <a:p>
                      <a:r>
                        <a:rPr b="1" sz="650">
                          <a:solidFill>
                            <a:srgbClr val="FF0000"/>
                          </a:solidFill>
                        </a:rPr>
                        <a:t>$19.00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ZTE Avid 4</a:t>
                      </a:r>
                    </a:p>
                  </a:txBody>
                  <a:tcPr/>
                </a:tc>
                <a:tc>
                  <a:txBody>
                    <a:bodyPr/>
                    <a:lstStyle/>
                    <a:p>
                      <a:r>
                        <a:rPr b="1" sz="650">
                          <a:solidFill>
                            <a:srgbClr val="FF0000"/>
                          </a:solidFill>
                        </a:rPr>
                        <a:t>$49.00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moto e</a:t>
                      </a:r>
                    </a:p>
                  </a:txBody>
                  <a:tcPr/>
                </a:tc>
                <a:tc>
                  <a:txBody>
                    <a:bodyPr/>
                    <a:lstStyle/>
                    <a:p>
                      <a:r>
                        <a:rPr b="1" sz="650">
                          <a:solidFill>
                            <a:srgbClr val="FF0000"/>
                          </a:solidFill>
                        </a:rPr>
                        <a:t>$59.00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Alcatel A30 FIERCE</a:t>
                      </a:r>
                    </a:p>
                  </a:txBody>
                  <a:tcPr/>
                </a:tc>
                <a:tc>
                  <a:txBody>
                    <a:bodyPr/>
                    <a:lstStyle/>
                    <a:p>
                      <a:r>
                        <a:rPr b="1" sz="650">
                          <a:solidFill>
                            <a:srgbClr val="FF0000"/>
                          </a:solidFill>
                        </a:rPr>
                        <a:t>$79.00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Coolpad Defiant</a:t>
                      </a:r>
                    </a:p>
                  </a:txBody>
                  <a:tcPr/>
                </a:tc>
                <a:tc>
                  <a:txBody>
                    <a:bodyPr/>
                    <a:lstStyle/>
                    <a:p>
                      <a:r>
                        <a:rPr b="1" sz="650">
                          <a:solidFill>
                            <a:srgbClr val="FF0000"/>
                          </a:solidFill>
                        </a:rPr>
                        <a:t>$29.00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LG Stylo 3 PLUS</a:t>
                      </a:r>
                    </a:p>
                  </a:txBody>
                  <a:tcPr/>
                </a:tc>
                <a:tc>
                  <a:txBody>
                    <a:bodyPr/>
                    <a:lstStyle/>
                    <a:p>
                      <a:r>
                        <a:rPr b="1" sz="650">
                          <a:solidFill>
                            <a:srgbClr val="FF0000"/>
                          </a:solidFill>
                        </a:rPr>
                        <a:t>$149.00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LG Aristo</a:t>
                      </a:r>
                    </a:p>
                  </a:txBody>
                  <a:tcPr/>
                </a:tc>
                <a:tc>
                  <a:txBody>
                    <a:bodyPr/>
                    <a:lstStyle/>
                    <a:p>
                      <a:r>
                        <a:rPr b="1" sz="650">
                          <a:solidFill>
                            <a:srgbClr val="FF0000"/>
                          </a:solidFill>
                        </a:rPr>
                        <a:t>$49.00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Alcatel GO FLIP</a:t>
                      </a:r>
                    </a:p>
                  </a:txBody>
                  <a:tcPr/>
                </a:tc>
                <a:tc>
                  <a:txBody>
                    <a:bodyPr/>
                    <a:lstStyle/>
                    <a:p>
                      <a:r>
                        <a:rPr b="1" sz="650">
                          <a:solidFill>
                            <a:srgbClr val="FF0000"/>
                          </a:solidFill>
                        </a:rPr>
                        <a:t>$29.00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ZTE Cymbal Z-320</a:t>
                      </a:r>
                    </a:p>
                  </a:txBody>
                  <a:tcPr/>
                </a:tc>
                <a:tc>
                  <a:txBody>
                    <a:bodyPr/>
                    <a:lstStyle/>
                    <a:p>
                      <a:r>
                        <a:rPr b="1" sz="650">
                          <a:solidFill>
                            <a:srgbClr val="FF0000"/>
                          </a:solidFill>
                        </a:rPr>
                        <a:t>$29.00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Alcatel FIERCE 4</a:t>
                      </a:r>
                    </a:p>
                  </a:txBody>
                  <a:tcPr/>
                </a:tc>
                <a:tc>
                  <a:txBody>
                    <a:bodyPr/>
                    <a:lstStyle/>
                    <a:p>
                      <a:r>
                        <a:rPr b="1" sz="650">
                          <a:solidFill>
                            <a:srgbClr val="FF0000"/>
                          </a:solidFill>
                        </a:rPr>
                        <a:t>$39.00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MetroPCS SIM Card</a:t>
                      </a:r>
                    </a:p>
                  </a:txBody>
                  <a:tcPr/>
                </a:tc>
                <a:tc>
                  <a:txBody>
                    <a:bodyPr/>
                    <a:lstStyle/>
                    <a:p>
                      <a:r>
                        <a:rPr b="1" sz="650">
                          <a:solidFill>
                            <a:srgbClr val="FF0000"/>
                          </a:solidFill>
                        </a:rPr>
                        <a:t>$10.00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HTC Desire 530</a:t>
                      </a:r>
                    </a:p>
                  </a:txBody>
                  <a:tcPr/>
                </a:tc>
                <a:tc>
                  <a:txBody>
                    <a:bodyPr/>
                    <a:lstStyle/>
                    <a:p>
                      <a:r>
                        <a:rPr b="1" sz="650">
                          <a:solidFill>
                            <a:srgbClr val="FF0000"/>
                          </a:solidFill>
                        </a:rPr>
                        <a:t>$79.00</a:t>
                      </a:r>
                    </a:p>
                  </a:txBody>
                  <a:tcPr>
                    <a:solidFill>
                      <a:srgbClr val="FDE5A1"/>
                    </a:solidFill>
                  </a:tcPr>
                </a:tc>
                <a:tc>
                  <a:txBody>
                    <a:bodyPr/>
                    <a:lstStyle/>
                    <a:p>
                      <a:r>
                        <a:t> </a:t>
                      </a:r>
                    </a:p>
                  </a:txBody>
                  <a:tcPr>
                    <a:solidFill>
                      <a:srgbClr val="BFBFBF"/>
                    </a:solidFill>
                  </a:tcPr>
                </a:tc>
              </a:tr>
              <a:tr h="25400">
                <a:tc>
                  <a:txBody>
                    <a:bodyPr/>
                    <a:lstStyle/>
                    <a:p>
                      <a:r>
                        <a:rPr sz="600">
                          <a:solidFill>
                            <a:srgbClr val="6D6E71"/>
                          </a:solidFill>
                          <a:latin typeface="Ariel"/>
                        </a:rPr>
                        <a:t>LG Fortune™</a:t>
                      </a:r>
                    </a:p>
                  </a:txBody>
                  <a:tcPr/>
                </a:tc>
                <a:tc>
                  <a:txBody>
                    <a:bodyPr/>
                    <a:lstStyle/>
                    <a:p>
                      <a:r>
                        <a:t> </a:t>
                      </a:r>
                    </a:p>
                  </a:txBody>
                  <a:tcPr>
                    <a:solidFill>
                      <a:srgbClr val="BFBFBF"/>
                    </a:solidFill>
                  </a:tcPr>
                </a:tc>
                <a:tc>
                  <a:txBody>
                    <a:bodyPr/>
                    <a:lstStyle/>
                    <a:p>
                      <a:r>
                        <a:rPr b="1" sz="650">
                          <a:solidFill>
                            <a:srgbClr val="FF0000"/>
                          </a:solidFill>
                        </a:rPr>
                        <a:t>$49.99</a:t>
                      </a:r>
                    </a:p>
                  </a:txBody>
                  <a:tcPr>
                    <a:solidFill>
                      <a:srgbClr val="CDEBDE"/>
                    </a:solidFill>
                  </a:tcPr>
                </a:tc>
              </a:tr>
              <a:tr h="25400">
                <a:tc>
                  <a:txBody>
                    <a:bodyPr/>
                    <a:lstStyle/>
                    <a:p>
                      <a:r>
                        <a:rPr sz="600">
                          <a:solidFill>
                            <a:srgbClr val="6D6E71"/>
                          </a:solidFill>
                          <a:latin typeface="Ariel"/>
                        </a:rPr>
                        <a:t>ZTE Overture™ 3</a:t>
                      </a:r>
                    </a:p>
                  </a:txBody>
                  <a:tcPr/>
                </a:tc>
                <a:tc>
                  <a:txBody>
                    <a:bodyPr/>
                    <a:lstStyle/>
                    <a:p>
                      <a:r>
                        <a:t> </a:t>
                      </a:r>
                    </a:p>
                  </a:txBody>
                  <a:tcPr>
                    <a:solidFill>
                      <a:srgbClr val="BFBFBF"/>
                    </a:solidFill>
                  </a:tcPr>
                </a:tc>
                <a:tc>
                  <a:txBody>
                    <a:bodyPr/>
                    <a:lstStyle/>
                    <a:p>
                      <a:r>
                        <a:rPr b="1" sz="650">
                          <a:solidFill>
                            <a:srgbClr val="FF0000"/>
                          </a:solidFill>
                        </a:rPr>
                        <a:t>$19.99</a:t>
                      </a:r>
                    </a:p>
                  </a:txBody>
                  <a:tcPr>
                    <a:solidFill>
                      <a:srgbClr val="CDEBDE"/>
                    </a:solidFill>
                  </a:tcPr>
                </a:tc>
              </a:tr>
              <a:tr h="25400">
                <a:tc>
                  <a:txBody>
                    <a:bodyPr/>
                    <a:lstStyle/>
                    <a:p>
                      <a:r>
                        <a:rPr sz="600">
                          <a:solidFill>
                            <a:srgbClr val="6D6E71"/>
                          </a:solidFill>
                          <a:latin typeface="Ariel"/>
                        </a:rPr>
                        <a:t>Alcatel VERSO™</a:t>
                      </a:r>
                    </a:p>
                  </a:txBody>
                  <a:tcPr/>
                </a:tc>
                <a:tc>
                  <a:txBody>
                    <a:bodyPr/>
                    <a:lstStyle/>
                    <a:p>
                      <a:r>
                        <a:t> </a:t>
                      </a:r>
                    </a:p>
                  </a:txBody>
                  <a:tcPr>
                    <a:solidFill>
                      <a:srgbClr val="BFBFBF"/>
                    </a:solidFill>
                  </a:tcPr>
                </a:tc>
                <a:tc>
                  <a:txBody>
                    <a:bodyPr/>
                    <a:lstStyle/>
                    <a:p>
                      <a:r>
                        <a:rPr b="1" sz="650">
                          <a:solidFill>
                            <a:srgbClr val="FF0000"/>
                          </a:solidFill>
                        </a:rPr>
                        <a:t>$29.99</a:t>
                      </a:r>
                    </a:p>
                  </a:txBody>
                  <a:tcPr>
                    <a:solidFill>
                      <a:srgbClr val="CDEBDE"/>
                    </a:solidFill>
                  </a:tcPr>
                </a:tc>
              </a:tr>
              <a:tr h="25400">
                <a:tc>
                  <a:txBody>
                    <a:bodyPr/>
                    <a:lstStyle/>
                    <a:p>
                      <a:r>
                        <a:rPr sz="600">
                          <a:solidFill>
                            <a:srgbClr val="6D6E71"/>
                          </a:solidFill>
                          <a:latin typeface="Ariel"/>
                        </a:rPr>
                        <a:t>LG Fortune™ 2</a:t>
                      </a:r>
                    </a:p>
                  </a:txBody>
                  <a:tcPr/>
                </a:tc>
                <a:tc>
                  <a:txBody>
                    <a:bodyPr/>
                    <a:lstStyle/>
                    <a:p>
                      <a:r>
                        <a:t> </a:t>
                      </a:r>
                    </a:p>
                  </a:txBody>
                  <a:tcPr>
                    <a:solidFill>
                      <a:srgbClr val="BFBFBF"/>
                    </a:solidFill>
                  </a:tcPr>
                </a:tc>
                <a:tc>
                  <a:txBody>
                    <a:bodyPr/>
                    <a:lstStyle/>
                    <a:p>
                      <a:r>
                        <a:rPr b="1" sz="650">
                          <a:solidFill>
                            <a:srgbClr val="FF0000"/>
                          </a:solidFill>
                        </a:rPr>
                        <a:t>$99.99</a:t>
                      </a:r>
                    </a:p>
                  </a:txBody>
                  <a:tcPr>
                    <a:solidFill>
                      <a:srgbClr val="CDEBDE"/>
                    </a:solidFill>
                  </a:tcPr>
                </a:tc>
              </a:tr>
              <a:tr h="25400">
                <a:tc>
                  <a:txBody>
                    <a:bodyPr/>
                    <a:lstStyle/>
                    <a:p>
                      <a:r>
                        <a:rPr sz="600">
                          <a:solidFill>
                            <a:srgbClr val="6D6E71"/>
                          </a:solidFill>
                          <a:latin typeface="Ariel"/>
                        </a:rPr>
                        <a:t>LG Harmony™</a:t>
                      </a:r>
                    </a:p>
                  </a:txBody>
                  <a:tcPr/>
                </a:tc>
                <a:tc>
                  <a:txBody>
                    <a:bodyPr/>
                    <a:lstStyle/>
                    <a:p>
                      <a:r>
                        <a:t> </a:t>
                      </a:r>
                    </a:p>
                  </a:txBody>
                  <a:tcPr>
                    <a:solidFill>
                      <a:srgbClr val="BFBFBF"/>
                    </a:solidFill>
                  </a:tcPr>
                </a:tc>
                <a:tc>
                  <a:txBody>
                    <a:bodyPr/>
                    <a:lstStyle/>
                    <a:p>
                      <a:r>
                        <a:rPr b="1" sz="650">
                          <a:solidFill>
                            <a:srgbClr val="FF0000"/>
                          </a:solidFill>
                        </a:rPr>
                        <a:t>$79.99</a:t>
                      </a:r>
                    </a:p>
                  </a:txBody>
                  <a:tcPr>
                    <a:solidFill>
                      <a:srgbClr val="CDEBDE"/>
                    </a:solidFill>
                  </a:tcPr>
                </a:tc>
              </a:tr>
              <a:tr h="25400">
                <a:tc>
                  <a:txBody>
                    <a:bodyPr/>
                    <a:lstStyle/>
                    <a:p>
                      <a:r>
                        <a:rPr sz="600">
                          <a:solidFill>
                            <a:srgbClr val="6D6E71"/>
                          </a:solidFill>
                          <a:latin typeface="Ariel"/>
                        </a:rPr>
                        <a:t>LG X charge™</a:t>
                      </a:r>
                    </a:p>
                  </a:txBody>
                  <a:tcPr/>
                </a:tc>
                <a:tc>
                  <a:txBody>
                    <a:bodyPr/>
                    <a:lstStyle/>
                    <a:p>
                      <a:r>
                        <a:t> </a:t>
                      </a:r>
                    </a:p>
                  </a:txBody>
                  <a:tcPr>
                    <a:solidFill>
                      <a:srgbClr val="BFBFBF"/>
                    </a:solidFill>
                  </a:tcPr>
                </a:tc>
                <a:tc>
                  <a:txBody>
                    <a:bodyPr/>
                    <a:lstStyle/>
                    <a:p>
                      <a:r>
                        <a:rPr b="1" sz="650">
                          <a:solidFill>
                            <a:srgbClr val="FF0000"/>
                          </a:solidFill>
                        </a:rPr>
                        <a:t>$129.99</a:t>
                      </a:r>
                    </a:p>
                  </a:txBody>
                  <a:tcPr>
                    <a:solidFill>
                      <a:srgbClr val="CDEBDE"/>
                    </a:solidFill>
                  </a:tcPr>
                </a:tc>
              </a:tr>
              <a:tr h="25400">
                <a:tc>
                  <a:txBody>
                    <a:bodyPr/>
                    <a:lstStyle/>
                    <a:p>
                      <a:r>
                        <a:rPr sz="600">
                          <a:solidFill>
                            <a:srgbClr val="6D6E71"/>
                          </a:solidFill>
                          <a:latin typeface="Ariel"/>
                        </a:rPr>
                        <a:t>LG Stylo™ 3</a:t>
                      </a:r>
                    </a:p>
                  </a:txBody>
                  <a:tcPr/>
                </a:tc>
                <a:tc>
                  <a:txBody>
                    <a:bodyPr/>
                    <a:lstStyle/>
                    <a:p>
                      <a:r>
                        <a:t> </a:t>
                      </a:r>
                    </a:p>
                  </a:txBody>
                  <a:tcPr>
                    <a:solidFill>
                      <a:srgbClr val="BFBFBF"/>
                    </a:solidFill>
                  </a:tcPr>
                </a:tc>
                <a:tc>
                  <a:txBody>
                    <a:bodyPr/>
                    <a:lstStyle/>
                    <a:p>
                      <a:r>
                        <a:rPr b="1" sz="650">
                          <a:solidFill>
                            <a:srgbClr val="FF0000"/>
                          </a:solidFill>
                        </a:rPr>
                        <a:t>$149.99</a:t>
                      </a:r>
                    </a:p>
                  </a:txBody>
                  <a:tcPr>
                    <a:solidFill>
                      <a:srgbClr val="CDEBDE"/>
                    </a:solidFill>
                  </a:tcPr>
                </a:tc>
              </a:tr>
              <a:tr h="25400">
                <a:tc>
                  <a:txBody>
                    <a:bodyPr/>
                    <a:lstStyle/>
                    <a:p>
                      <a:r>
                        <a:rPr sz="600">
                          <a:solidFill>
                            <a:srgbClr val="6D6E71"/>
                          </a:solidFill>
                          <a:latin typeface="Ariel"/>
                        </a:rPr>
                        <a:t>ZTE Blade X Max</a:t>
                      </a:r>
                    </a:p>
                  </a:txBody>
                  <a:tcPr/>
                </a:tc>
                <a:tc>
                  <a:txBody>
                    <a:bodyPr/>
                    <a:lstStyle/>
                    <a:p>
                      <a:r>
                        <a:t> </a:t>
                      </a:r>
                    </a:p>
                  </a:txBody>
                  <a:tcPr>
                    <a:solidFill>
                      <a:srgbClr val="BFBFBF"/>
                    </a:solidFill>
                  </a:tcPr>
                </a:tc>
                <a:tc>
                  <a:txBody>
                    <a:bodyPr/>
                    <a:lstStyle/>
                    <a:p>
                      <a:r>
                        <a:rPr b="1" sz="650">
                          <a:solidFill>
                            <a:srgbClr val="FF0000"/>
                          </a:solidFill>
                        </a:rPr>
                        <a:t>$129.99</a:t>
                      </a:r>
                    </a:p>
                  </a:txBody>
                  <a:tcPr>
                    <a:solidFill>
                      <a:srgbClr val="CDEBDE"/>
                    </a:solidFill>
                  </a:tcPr>
                </a:tc>
              </a:tr>
              <a:tr h="25400">
                <a:tc>
                  <a:txBody>
                    <a:bodyPr/>
                    <a:lstStyle/>
                    <a:p>
                      <a:r>
                        <a:rPr sz="600">
                          <a:solidFill>
                            <a:srgbClr val="6D6E71"/>
                          </a:solidFill>
                          <a:latin typeface="Ariel"/>
                        </a:rPr>
                        <a:t>ZTE Blade X</a:t>
                      </a:r>
                    </a:p>
                  </a:txBody>
                  <a:tcPr/>
                </a:tc>
                <a:tc>
                  <a:txBody>
                    <a:bodyPr/>
                    <a:lstStyle/>
                    <a:p>
                      <a:r>
                        <a:t> </a:t>
                      </a:r>
                    </a:p>
                  </a:txBody>
                  <a:tcPr>
                    <a:solidFill>
                      <a:srgbClr val="BFBFBF"/>
                    </a:solidFill>
                  </a:tcPr>
                </a:tc>
                <a:tc>
                  <a:txBody>
                    <a:bodyPr/>
                    <a:lstStyle/>
                    <a:p>
                      <a:r>
                        <a:rPr b="1" sz="650">
                          <a:solidFill>
                            <a:srgbClr val="FF0000"/>
                          </a:solidFill>
                        </a:rPr>
                        <a:t>$79.99</a:t>
                      </a:r>
                    </a:p>
                  </a:txBody>
                  <a:tcPr>
                    <a:solidFill>
                      <a:srgbClr val="CDEBDE"/>
                    </a:solidFill>
                  </a:tcPr>
                </a:tc>
              </a:tr>
              <a:tr h="25400">
                <a:tc>
                  <a:txBody>
                    <a:bodyPr/>
                    <a:lstStyle/>
                    <a:p>
                      <a:r>
                        <a:rPr sz="600">
                          <a:solidFill>
                            <a:srgbClr val="6D6E71"/>
                          </a:solidFill>
                          <a:latin typeface="Ariel"/>
                        </a:rPr>
                        <a:t>Alcatel OneTouch® Idol™ 3</a:t>
                      </a:r>
                    </a:p>
                  </a:txBody>
                  <a:tcPr/>
                </a:tc>
                <a:tc>
                  <a:txBody>
                    <a:bodyPr/>
                    <a:lstStyle/>
                    <a:p>
                      <a:r>
                        <a:t> </a:t>
                      </a:r>
                    </a:p>
                  </a:txBody>
                  <a:tcPr>
                    <a:solidFill>
                      <a:srgbClr val="BFBFBF"/>
                    </a:solidFill>
                  </a:tcPr>
                </a:tc>
                <a:tc>
                  <a:txBody>
                    <a:bodyPr/>
                    <a:lstStyle/>
                    <a:p>
                      <a:r>
                        <a:rPr b="1" sz="650">
                          <a:solidFill>
                            <a:srgbClr val="FF0000"/>
                          </a:solidFill>
                        </a:rPr>
                        <a:t>$69.99</a:t>
                      </a:r>
                    </a:p>
                  </a:txBody>
                  <a:tcPr>
                    <a:solidFill>
                      <a:srgbClr val="CDEBDE"/>
                    </a:solidFill>
                  </a:tcPr>
                </a:tc>
              </a:tr>
              <a:tr h="25400">
                <a:tc>
                  <a:txBody>
                    <a:bodyPr/>
                    <a:lstStyle/>
                    <a:p>
                      <a:r>
                        <a:rPr sz="600">
                          <a:solidFill>
                            <a:srgbClr val="6D6E71"/>
                          </a:solidFill>
                          <a:latin typeface="Ariel"/>
                        </a:rPr>
                        <a:t>Alcatel PULSEMIX™</a:t>
                      </a:r>
                    </a:p>
                  </a:txBody>
                  <a:tcPr/>
                </a:tc>
                <a:tc>
                  <a:txBody>
                    <a:bodyPr/>
                    <a:lstStyle/>
                    <a:p>
                      <a:r>
                        <a:t> </a:t>
                      </a:r>
                    </a:p>
                  </a:txBody>
                  <a:tcPr>
                    <a:solidFill>
                      <a:srgbClr val="BFBFBF"/>
                    </a:solidFill>
                  </a:tcPr>
                </a:tc>
                <a:tc>
                  <a:txBody>
                    <a:bodyPr/>
                    <a:lstStyle/>
                    <a:p>
                      <a:r>
                        <a:rPr b="1" sz="650">
                          <a:solidFill>
                            <a:srgbClr val="FF0000"/>
                          </a:solidFill>
                        </a:rPr>
                        <a:t>$59.99</a:t>
                      </a:r>
                    </a:p>
                  </a:txBody>
                  <a:tcPr>
                    <a:solidFill>
                      <a:srgbClr val="CDEBDE"/>
                    </a:solidFill>
                  </a:tcPr>
                </a:tc>
              </a:tr>
              <a:tr h="25400">
                <a:tc>
                  <a:txBody>
                    <a:bodyPr/>
                    <a:lstStyle/>
                    <a:p>
                      <a:r>
                        <a:rPr sz="600">
                          <a:solidFill>
                            <a:srgbClr val="6D6E71"/>
                          </a:solidFill>
                          <a:latin typeface="Ariel"/>
                        </a:rPr>
                        <a:t>ZTE Sonata™ 3</a:t>
                      </a:r>
                    </a:p>
                  </a:txBody>
                  <a:tcPr/>
                </a:tc>
                <a:tc>
                  <a:txBody>
                    <a:bodyPr/>
                    <a:lstStyle/>
                    <a:p>
                      <a:r>
                        <a:t> </a:t>
                      </a:r>
                    </a:p>
                  </a:txBody>
                  <a:tcPr>
                    <a:solidFill>
                      <a:srgbClr val="BFBFBF"/>
                    </a:solidFill>
                  </a:tcPr>
                </a:tc>
                <a:tc>
                  <a:txBody>
                    <a:bodyPr/>
                    <a:lstStyle/>
                    <a:p>
                      <a:r>
                        <a:rPr b="1" sz="650">
                          <a:solidFill>
                            <a:srgbClr val="FF0000"/>
                          </a:solidFill>
                        </a:rPr>
                        <a:t>$9.99</a:t>
                      </a:r>
                    </a:p>
                  </a:txBody>
                  <a:tcPr>
                    <a:solidFill>
                      <a:srgbClr val="CDEBDE"/>
                    </a:solidFill>
                  </a:tcPr>
                </a:tc>
              </a:tr>
              <a:tr h="25400">
                <a:tc>
                  <a:txBody>
                    <a:bodyPr/>
                    <a:lstStyle/>
                    <a:p>
                      <a:r>
                        <a:rPr sz="600">
                          <a:solidFill>
                            <a:srgbClr val="6D6E71"/>
                          </a:solidFill>
                          <a:latin typeface="Ariel"/>
                        </a:rPr>
                        <a:t>Alcatel PIXI THEATRE™</a:t>
                      </a:r>
                    </a:p>
                  </a:txBody>
                  <a:tcPr/>
                </a:tc>
                <a:tc>
                  <a:txBody>
                    <a:bodyPr/>
                    <a:lstStyle/>
                    <a:p>
                      <a:r>
                        <a:t> </a:t>
                      </a:r>
                    </a:p>
                  </a:txBody>
                  <a:tcPr>
                    <a:solidFill>
                      <a:srgbClr val="BFBFBF"/>
                    </a:solidFill>
                  </a:tcPr>
                </a:tc>
                <a:tc>
                  <a:txBody>
                    <a:bodyPr/>
                    <a:lstStyle/>
                    <a:p>
                      <a:r>
                        <a:rPr b="1" sz="650">
                          <a:solidFill>
                            <a:srgbClr val="FF0000"/>
                          </a:solidFill>
                        </a:rPr>
                        <a:t>$49.99</a:t>
                      </a:r>
                    </a:p>
                  </a:txBody>
                  <a:tcPr>
                    <a:solidFill>
                      <a:srgbClr val="CDEBDE"/>
                    </a:solidFill>
                  </a:tcPr>
                </a:tc>
              </a:tr>
              <a:tr h="25400">
                <a:tc>
                  <a:txBody>
                    <a:bodyPr/>
                    <a:lstStyle/>
                    <a:p>
                      <a:r>
                        <a:rPr sz="600">
                          <a:solidFill>
                            <a:srgbClr val="6D6E71"/>
                          </a:solidFill>
                          <a:latin typeface="Ariel"/>
                        </a:rPr>
                        <a:t>Alcatel IDOL™ 4 With VR Goggles</a:t>
                      </a:r>
                    </a:p>
                  </a:txBody>
                  <a:tcPr/>
                </a:tc>
                <a:tc>
                  <a:txBody>
                    <a:bodyPr/>
                    <a:lstStyle/>
                    <a:p>
                      <a:r>
                        <a:t> </a:t>
                      </a:r>
                    </a:p>
                  </a:txBody>
                  <a:tcPr>
                    <a:solidFill>
                      <a:srgbClr val="BFBFBF"/>
                    </a:solidFill>
                  </a:tcPr>
                </a:tc>
                <a:tc>
                  <a:txBody>
                    <a:bodyPr/>
                    <a:lstStyle/>
                    <a:p>
                      <a:r>
                        <a:rPr b="1" sz="650">
                          <a:solidFill>
                            <a:srgbClr val="FF0000"/>
                          </a:solidFill>
                        </a:rPr>
                        <a:t>$89.99</a:t>
                      </a:r>
                    </a:p>
                  </a:txBody>
                  <a:tcPr>
                    <a:solidFill>
                      <a:srgbClr val="CDEBDE"/>
                    </a:solidFill>
                  </a:tcPr>
                </a:tc>
              </a:tr>
              <a:tr h="25400">
                <a:tc>
                  <a:txBody>
                    <a:bodyPr/>
                    <a:lstStyle/>
                    <a:p>
                      <a:r>
                        <a:rPr sz="600">
                          <a:solidFill>
                            <a:srgbClr val="6D6E71"/>
                          </a:solidFill>
                          <a:latin typeface="Ariel"/>
                        </a:rPr>
                        <a:t>Alcatel IDOL™ 5</a:t>
                      </a:r>
                    </a:p>
                  </a:txBody>
                  <a:tcPr/>
                </a:tc>
                <a:tc>
                  <a:txBody>
                    <a:bodyPr/>
                    <a:lstStyle/>
                    <a:p>
                      <a:r>
                        <a:t> </a:t>
                      </a:r>
                    </a:p>
                  </a:txBody>
                  <a:tcPr>
                    <a:solidFill>
                      <a:srgbClr val="BFBFBF"/>
                    </a:solidFill>
                  </a:tcPr>
                </a:tc>
                <a:tc>
                  <a:txBody>
                    <a:bodyPr/>
                    <a:lstStyle/>
                    <a:p>
                      <a:r>
                        <a:rPr b="1" sz="650">
                          <a:solidFill>
                            <a:srgbClr val="FF0000"/>
                          </a:solidFill>
                        </a:rPr>
                        <a:t>$179.99</a:t>
                      </a:r>
                    </a:p>
                  </a:txBody>
                  <a:tcPr>
                    <a:solidFill>
                      <a:srgbClr val="CDEBDE"/>
                    </a:solidFill>
                  </a:tcPr>
                </a:tc>
              </a:tr>
              <a:tr h="25400">
                <a:tc>
                  <a:txBody>
                    <a:bodyPr/>
                    <a:lstStyle/>
                    <a:p>
                      <a:r>
                        <a:rPr sz="600">
                          <a:solidFill>
                            <a:srgbClr val="6D6E71"/>
                          </a:solidFill>
                          <a:latin typeface="Ariel"/>
                        </a:rPr>
                        <a:t>HTC Desire® 555</a:t>
                      </a:r>
                    </a:p>
                  </a:txBody>
                  <a:tcPr/>
                </a:tc>
                <a:tc>
                  <a:txBody>
                    <a:bodyPr/>
                    <a:lstStyle/>
                    <a:p>
                      <a:r>
                        <a:t> </a:t>
                      </a:r>
                    </a:p>
                  </a:txBody>
                  <a:tcPr>
                    <a:solidFill>
                      <a:srgbClr val="BFBFBF"/>
                    </a:solidFill>
                  </a:tcPr>
                </a:tc>
                <a:tc>
                  <a:txBody>
                    <a:bodyPr/>
                    <a:lstStyle/>
                    <a:p>
                      <a:r>
                        <a:rPr b="1" sz="650">
                          <a:solidFill>
                            <a:srgbClr val="FF0000"/>
                          </a:solidFill>
                        </a:rPr>
                        <a:t>$89.99</a:t>
                      </a:r>
                    </a:p>
                  </a:txBody>
                  <a:tcPr>
                    <a:solidFill>
                      <a:srgbClr val="CDEBDE"/>
                    </a:solidFill>
                  </a:tcPr>
                </a:tc>
              </a:tr>
              <a:tr h="25400">
                <a:tc>
                  <a:txBody>
                    <a:bodyPr/>
                    <a:lstStyle/>
                    <a:p>
                      <a:r>
                        <a:rPr sz="600">
                          <a:solidFill>
                            <a:srgbClr val="6D6E71"/>
                          </a:solidFill>
                          <a:latin typeface="Ariel"/>
                        </a:rPr>
                        <a:t>HTC Desire® 520</a:t>
                      </a:r>
                    </a:p>
                  </a:txBody>
                  <a:tcPr/>
                </a:tc>
                <a:tc>
                  <a:txBody>
                    <a:bodyPr/>
                    <a:lstStyle/>
                    <a:p>
                      <a:r>
                        <a:t> </a:t>
                      </a:r>
                    </a:p>
                  </a:txBody>
                  <a:tcPr>
                    <a:solidFill>
                      <a:srgbClr val="BFBFBF"/>
                    </a:solidFill>
                  </a:tcPr>
                </a:tc>
                <a:tc>
                  <a:txBody>
                    <a:bodyPr/>
                    <a:lstStyle/>
                    <a:p>
                      <a:r>
                        <a:rPr b="1" sz="650">
                          <a:solidFill>
                            <a:srgbClr val="FF0000"/>
                          </a:solidFill>
                        </a:rPr>
                        <a:t>$19.99</a:t>
                      </a:r>
                    </a:p>
                  </a:txBody>
                  <a:tcPr>
                    <a:solidFill>
                      <a:srgbClr val="CDEBDE"/>
                    </a:solidFill>
                  </a:tcPr>
                </a:tc>
              </a:tr>
              <a:tr h="25400">
                <a:tc>
                  <a:txBody>
                    <a:bodyPr/>
                    <a:lstStyle/>
                    <a:p>
                      <a:r>
                        <a:rPr sz="600">
                          <a:solidFill>
                            <a:srgbClr val="6D6E71"/>
                          </a:solidFill>
                          <a:latin typeface="Ariel"/>
                        </a:rPr>
                        <a:t>Alcatel STREAK™</a:t>
                      </a:r>
                    </a:p>
                  </a:txBody>
                  <a:tcPr/>
                </a:tc>
                <a:tc>
                  <a:txBody>
                    <a:bodyPr/>
                    <a:lstStyle/>
                    <a:p>
                      <a:r>
                        <a:t> </a:t>
                      </a:r>
                    </a:p>
                  </a:txBody>
                  <a:tcPr>
                    <a:solidFill>
                      <a:srgbClr val="BFBFBF"/>
                    </a:solidFill>
                  </a:tcPr>
                </a:tc>
                <a:tc>
                  <a:txBody>
                    <a:bodyPr/>
                    <a:lstStyle/>
                    <a:p>
                      <a:r>
                        <a:rPr b="1" sz="650">
                          <a:solidFill>
                            <a:srgbClr val="FF0000"/>
                          </a:solidFill>
                        </a:rPr>
                        <a:t>$9.99</a:t>
                      </a:r>
                    </a:p>
                  </a:txBody>
                  <a:tcPr>
                    <a:solidFill>
                      <a:srgbClr val="CDEBDE"/>
                    </a:solidFill>
                  </a:tcPr>
                </a:tc>
              </a:tr>
              <a:tr h="25400">
                <a:tc>
                  <a:txBody>
                    <a:bodyPr/>
                    <a:lstStyle/>
                    <a:p>
                      <a:r>
                        <a:rPr sz="700">
                          <a:solidFill>
                            <a:srgbClr val="6D6E71"/>
                          </a:solidFill>
                          <a:latin typeface="Ariel"/>
                        </a:rPr>
                        <a:t> </a:t>
                      </a:r>
                    </a:p>
                  </a:txBody>
                  <a:tcPr/>
                </a:tc>
                <a:tc>
                  <a:txBody>
                    <a:bodyPr/>
                    <a:lstStyle/>
                    <a:p>
                      <a:r>
                        <a:rPr sz="700">
                          <a:latin typeface="Ariel"/>
                        </a:rPr>
                        <a:t> </a:t>
                      </a:r>
                    </a:p>
                  </a:txBody>
                  <a:tcPr>
                    <a:solidFill>
                      <a:srgbClr val="BFBFBF"/>
                    </a:solidFill>
                  </a:tcPr>
                </a:tc>
                <a:tc>
                  <a:txBody>
                    <a:bodyPr/>
                    <a:lstStyle/>
                    <a:p>
                      <a:r>
                        <a:rPr b="1" sz="700">
                          <a:solidFill>
                            <a:srgbClr val="FF0000"/>
                          </a:solidFill>
                          <a:latin typeface="Ariel"/>
                        </a:rPr>
                        <a:t> </a:t>
                      </a:r>
                    </a:p>
                  </a:txBody>
                  <a:tcPr>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19</cp:revision>
  <dcterms:created xsi:type="dcterms:W3CDTF">2018-03-07T12:14:23Z</dcterms:created>
  <dcterms:modified xsi:type="dcterms:W3CDTF">2018-04-10T13:48:01Z</dcterms:modified>
</cp:coreProperties>
</file>