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387-7F4B-6BD3-DB45-2946A3ED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031B-E490-2EAB-A310-CF2E5769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9343-43B1-B863-7AB7-9C3023FD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5F8F-37AD-3CA3-68AE-8628973C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E453-8EB0-F7D6-1E16-CDD5B659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B708-AB04-06BE-0B87-26E58E88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FAEF-4F27-EE8C-EB9B-5AF5FD62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ADFC-21BB-C239-2560-40F9CF59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8DE9-088E-682F-C9E7-2FA6793A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B99A-4B0F-6F36-BA92-A07BE397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ACDD3-9265-04AA-0958-0E079BCF1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3DC7F-1E09-5A82-58AF-D117EDA29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5757-A697-E663-C7F3-FDC6AFB0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D808-6644-8E08-F0FD-CC5E4A7B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E264-1717-13E0-3822-F8CA10D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E2E7-287F-43DD-385A-00DD51E4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3AB7-B118-4975-0EB4-BBC4C576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EB12-853E-AAAF-CDDF-61BAB3C1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6EE7-AF4B-4DBF-6AE6-F1033E62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F685-173C-9BE6-3B8D-74097829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DE3A-BD42-5553-FB95-76F4A388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B7BD-7637-041F-DFB6-FE6BBB17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C95E-B278-BCF0-50CE-F37537E4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4DD5-4C60-4A09-9E39-B39F14C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40EE-855E-7112-1E43-D4D2E25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8AFF-0E36-3571-8F34-43EC318C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234B-D950-FE56-DC8E-0ED4FFD72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38897-CDE1-8B44-1DBD-B10B70C4B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D2D9-3A01-45EE-925C-30159F87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9E59D-5E94-943D-5770-7672E8A0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8962-BBBF-65B2-C3D3-7E0C058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8A55-F9D8-1097-44BE-AD114258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9D04-54E6-7EE6-53D4-A343E1BE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C38B-15DA-CDDF-B5A9-D1C98FE5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5A619-4B1E-D9DB-B482-312B94AB4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5C658-CE7F-0C21-B61C-4DCC3D2E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2F686-972A-E441-1FA6-30559309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45E73-DA8E-A0F8-0D94-2A6F171E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F3C51-CBD5-8AFE-4AC8-129C5938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C5C0-F3BE-24C3-581E-D67801C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AFD59-6063-5803-EDAD-F20CE92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1EF30-721D-2EE8-18C2-45D93695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29FFE-0D1D-8C42-0593-25B96CD3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2416B-E2F2-A6D9-DEB1-846A32C0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1CEFE-B18C-2348-1FA2-FB6315F1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B569B-5CF9-E28A-0C07-CB9EED9E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6D08-F761-932C-D555-C5BC9458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A110-C177-AA1C-2876-CCB4BB7A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4023-AA74-9FA1-FE24-C1E45BF4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2729A-292D-8957-6101-2A83348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1053-0DF0-53AD-FBBD-09107CB5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17283-8505-F788-13FC-B7872D0F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9C8F-9789-EBE2-0FB9-C69835B9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BD665-B73C-CC7B-8009-8AC281C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2C840-399D-7FC8-71A5-4263352C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8AE0-E38E-D032-6943-7AB5949A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411D8-797F-1540-75AD-C2B41681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7BBE9-2527-04AB-FC79-F951B356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D81E-9841-5167-831B-A181A5E2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149AB-D20A-9441-5E88-F3F69E89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DFA4-1B1F-2EEC-36AC-5B5CDEF0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A52B-54BF-4C2D-8B1D-22714B64360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778E-06B9-B8B9-7CA8-5565E1B0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3083-6844-F48E-7168-9D84B5EE3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CED4-5C97-4909-A4B7-84D73A61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pitdw/batmanvssuperma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1406-6D5F-951E-014F-050DBAA19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Batman vs Superman </a:t>
            </a:r>
            <a:br>
              <a:rPr lang="en-US" dirty="0"/>
            </a:br>
            <a:r>
              <a:rPr lang="en-US" sz="3600" dirty="0"/>
              <a:t>Micro-Project 4-Machine Learning </a:t>
            </a:r>
            <a:br>
              <a:rPr lang="en-US" dirty="0"/>
            </a:br>
            <a:r>
              <a:rPr lang="en-US" sz="1800" dirty="0">
                <a:hlinkClick r:id="rId2"/>
              </a:rPr>
              <a:t>Batman-VS-Superman | Kaggle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22D43-675E-2499-B2F1-B76A9B04D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Lovell </a:t>
            </a:r>
          </a:p>
        </p:txBody>
      </p:sp>
    </p:spTree>
    <p:extLst>
      <p:ext uri="{BB962C8B-B14F-4D97-AF65-F5344CB8AC3E}">
        <p14:creationId xmlns:p14="http://schemas.microsoft.com/office/powerpoint/2010/main" val="25623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68DA-1DAC-BE37-EB26-F41A1269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Library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4A3C3-D54E-995B-66EB-B2C94F188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809" y="2675299"/>
            <a:ext cx="8550381" cy="2651990"/>
          </a:xfrm>
        </p:spPr>
      </p:pic>
    </p:spTree>
    <p:extLst>
      <p:ext uri="{BB962C8B-B14F-4D97-AF65-F5344CB8AC3E}">
        <p14:creationId xmlns:p14="http://schemas.microsoft.com/office/powerpoint/2010/main" val="41199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0CAA-4D02-E624-FB00-3A816A9F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rid of any images that are damaged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442F1-2018-1B4A-9881-669AE428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68" y="1868567"/>
            <a:ext cx="7840257" cy="43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866D-DC38-3A38-BF8A-F4E5047E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Splitting the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79B6A-3CEF-B07C-199B-253E1C8D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60" y="1405675"/>
            <a:ext cx="6538527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874F-B832-7187-EED5-737B607E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Showing the first 9 images in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7CCD3-1554-61DD-BB9F-5A6E4A9B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604056"/>
            <a:ext cx="6818318" cy="50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85D5-E598-A9D5-DCFD-235744AA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Augmenting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275CE-BE92-86EB-82F4-2FBE0E9C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48" y="2714625"/>
            <a:ext cx="7398111" cy="32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0340-01F9-37BA-0B96-CF39535B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Model and creating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05E79-B3D3-FA68-3D92-6B072CAD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524132"/>
            <a:ext cx="6593528" cy="49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7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5A3E-9E7D-BE98-2082-BCFE160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Trained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991FE-EF37-B144-A801-8C833DDA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12" y="2602102"/>
            <a:ext cx="790262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1B86-EDA7-32CD-E289-A7155ED2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3EEE-0804-5456-9505-F5187C4C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not enough data to come up with a more accurate model. More data is needed actually since when the epochs were running the highest accuracy was no more than 69% therefore it is not the best trained data. This model will probably lack the ability to accurately make the distinction between a batman and a superman with only no more than a 70% accuracy. </a:t>
            </a:r>
          </a:p>
        </p:txBody>
      </p:sp>
    </p:spTree>
    <p:extLst>
      <p:ext uri="{BB962C8B-B14F-4D97-AF65-F5344CB8AC3E}">
        <p14:creationId xmlns:p14="http://schemas.microsoft.com/office/powerpoint/2010/main" val="164916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Batman vs Superman  Micro-Project 4-Machine Learning  Batman-VS-Superman | Kaggle</vt:lpstr>
      <vt:lpstr>Import Library </vt:lpstr>
      <vt:lpstr>Get rid of any images that are damaged </vt:lpstr>
      <vt:lpstr>Splitting the data </vt:lpstr>
      <vt:lpstr>Showing the first 9 images in dataset </vt:lpstr>
      <vt:lpstr>Augmenting Images </vt:lpstr>
      <vt:lpstr>Creating Model and creating layers</vt:lpstr>
      <vt:lpstr>Testing Trained Data 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Batman vs Superman  Micro-Project 4-Machine Learning  Batman-VS-Superman | Kaggle</dc:title>
  <dc:creator>amandalovell@rocketmail.com</dc:creator>
  <cp:lastModifiedBy>amandalovell@rocketmail.com</cp:lastModifiedBy>
  <cp:revision>1</cp:revision>
  <dcterms:created xsi:type="dcterms:W3CDTF">2022-10-24T02:19:07Z</dcterms:created>
  <dcterms:modified xsi:type="dcterms:W3CDTF">2022-10-24T02:33:23Z</dcterms:modified>
</cp:coreProperties>
</file>