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CD78B-5FD0-4376-84F2-012DD62D4BFB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1D02A1-D8D4-4A81-A931-BAF69EC10AD7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5E527120-D777-4208-A62A-CEBDB26E07CB}" type="parTrans" cxnId="{C447A8DB-3BE9-488D-81F8-9047E3A11838}">
      <dgm:prSet/>
      <dgm:spPr/>
      <dgm:t>
        <a:bodyPr/>
        <a:lstStyle/>
        <a:p>
          <a:endParaRPr lang="en-US"/>
        </a:p>
      </dgm:t>
    </dgm:pt>
    <dgm:pt modelId="{D1DE90F0-302D-43BF-B2CA-99673865F910}" type="sibTrans" cxnId="{C447A8DB-3BE9-488D-81F8-9047E3A11838}">
      <dgm:prSet/>
      <dgm:spPr/>
      <dgm:t>
        <a:bodyPr/>
        <a:lstStyle/>
        <a:p>
          <a:endParaRPr lang="en-US"/>
        </a:p>
      </dgm:t>
    </dgm:pt>
    <dgm:pt modelId="{B3A0D46F-ABC6-4CFF-BB34-1BA08DB87F16}">
      <dgm:prSet phldrT="[Text]"/>
      <dgm:spPr/>
      <dgm:t>
        <a:bodyPr/>
        <a:lstStyle/>
        <a:p>
          <a:r>
            <a:rPr lang="en-US" dirty="0"/>
            <a:t>Clean Data </a:t>
          </a:r>
        </a:p>
      </dgm:t>
    </dgm:pt>
    <dgm:pt modelId="{A32D1E1E-3E90-4BE2-A39C-30D6A5BFF276}" type="parTrans" cxnId="{C6006885-C399-4D7E-8E79-65E07DFC7F9D}">
      <dgm:prSet/>
      <dgm:spPr/>
      <dgm:t>
        <a:bodyPr/>
        <a:lstStyle/>
        <a:p>
          <a:endParaRPr lang="en-US"/>
        </a:p>
      </dgm:t>
    </dgm:pt>
    <dgm:pt modelId="{70850B29-BB40-4DD5-B5D9-3643810C5238}" type="sibTrans" cxnId="{C6006885-C399-4D7E-8E79-65E07DFC7F9D}">
      <dgm:prSet/>
      <dgm:spPr/>
      <dgm:t>
        <a:bodyPr/>
        <a:lstStyle/>
        <a:p>
          <a:endParaRPr lang="en-US"/>
        </a:p>
      </dgm:t>
    </dgm:pt>
    <dgm:pt modelId="{23ACBB3D-6A75-477F-BD56-B7D04D754FA3}">
      <dgm:prSet phldrT="[Text]"/>
      <dgm:spPr/>
      <dgm:t>
        <a:bodyPr/>
        <a:lstStyle/>
        <a:p>
          <a:r>
            <a:rPr lang="en-US" dirty="0"/>
            <a:t>Visualize </a:t>
          </a:r>
        </a:p>
      </dgm:t>
    </dgm:pt>
    <dgm:pt modelId="{D6386BBC-1ECA-4FB1-A04E-756962403CE1}" type="parTrans" cxnId="{E3875E7E-C8A1-471D-96E7-C4B036EBE45F}">
      <dgm:prSet/>
      <dgm:spPr/>
      <dgm:t>
        <a:bodyPr/>
        <a:lstStyle/>
        <a:p>
          <a:endParaRPr lang="en-US"/>
        </a:p>
      </dgm:t>
    </dgm:pt>
    <dgm:pt modelId="{E344B2E5-EAAA-4782-9086-2F5D3C7772FB}" type="sibTrans" cxnId="{E3875E7E-C8A1-471D-96E7-C4B036EBE45F}">
      <dgm:prSet/>
      <dgm:spPr/>
      <dgm:t>
        <a:bodyPr/>
        <a:lstStyle/>
        <a:p>
          <a:endParaRPr lang="en-US"/>
        </a:p>
      </dgm:t>
    </dgm:pt>
    <dgm:pt modelId="{EA69EFAD-20C4-42D5-8FE7-A93D983C955D}">
      <dgm:prSet phldrT="[Text]"/>
      <dgm:spPr/>
      <dgm:t>
        <a:bodyPr/>
        <a:lstStyle/>
        <a:p>
          <a:r>
            <a:rPr lang="en-US" dirty="0"/>
            <a:t>Preliminary Analysis </a:t>
          </a:r>
        </a:p>
      </dgm:t>
    </dgm:pt>
    <dgm:pt modelId="{7D295C69-284D-4E8C-B78A-84892E426385}" type="parTrans" cxnId="{D64CFD0C-42BE-4A5D-8CAC-24CA374923BE}">
      <dgm:prSet/>
      <dgm:spPr/>
      <dgm:t>
        <a:bodyPr/>
        <a:lstStyle/>
        <a:p>
          <a:endParaRPr lang="en-US"/>
        </a:p>
      </dgm:t>
    </dgm:pt>
    <dgm:pt modelId="{2601F929-37EB-42F7-8F83-DB9DF36CB207}" type="sibTrans" cxnId="{D64CFD0C-42BE-4A5D-8CAC-24CA374923BE}">
      <dgm:prSet/>
      <dgm:spPr/>
      <dgm:t>
        <a:bodyPr/>
        <a:lstStyle/>
        <a:p>
          <a:endParaRPr lang="en-US"/>
        </a:p>
      </dgm:t>
    </dgm:pt>
    <dgm:pt modelId="{AFACE9EF-2E9B-431D-B105-00CB206412CB}">
      <dgm:prSet phldrT="[Text]"/>
      <dgm:spPr/>
      <dgm:t>
        <a:bodyPr/>
        <a:lstStyle/>
        <a:p>
          <a:r>
            <a:rPr lang="en-US" dirty="0"/>
            <a:t>Load Data</a:t>
          </a:r>
        </a:p>
      </dgm:t>
    </dgm:pt>
    <dgm:pt modelId="{973C57EC-AE32-4478-9DA8-1EAA3F35F6C1}" type="sibTrans" cxnId="{E50FBEBA-F298-491D-B535-BBB554FEB3C8}">
      <dgm:prSet/>
      <dgm:spPr/>
      <dgm:t>
        <a:bodyPr/>
        <a:lstStyle/>
        <a:p>
          <a:endParaRPr lang="en-US"/>
        </a:p>
      </dgm:t>
    </dgm:pt>
    <dgm:pt modelId="{20976CCF-2341-4CC2-BB25-CDDEC13B0985}" type="parTrans" cxnId="{E50FBEBA-F298-491D-B535-BBB554FEB3C8}">
      <dgm:prSet/>
      <dgm:spPr/>
      <dgm:t>
        <a:bodyPr/>
        <a:lstStyle/>
        <a:p>
          <a:endParaRPr lang="en-US"/>
        </a:p>
      </dgm:t>
    </dgm:pt>
    <dgm:pt modelId="{BF6466ED-54E4-4E3D-B52F-A1BC71FDF8BF}">
      <dgm:prSet/>
      <dgm:spPr/>
      <dgm:t>
        <a:bodyPr/>
        <a:lstStyle/>
        <a:p>
          <a:r>
            <a:rPr lang="en-US" dirty="0"/>
            <a:t>Identify the dataset, features, statistically describe the data</a:t>
          </a:r>
        </a:p>
      </dgm:t>
    </dgm:pt>
    <dgm:pt modelId="{CB2B3209-BAC2-4220-A60C-AB7E147A4082}" type="parTrans" cxnId="{17D0B13A-B6EA-4832-8394-E8BD73EF0D79}">
      <dgm:prSet/>
      <dgm:spPr/>
      <dgm:t>
        <a:bodyPr/>
        <a:lstStyle/>
        <a:p>
          <a:endParaRPr lang="en-US"/>
        </a:p>
      </dgm:t>
    </dgm:pt>
    <dgm:pt modelId="{12A0BD02-C061-4A1C-81D8-A535AB7CDC42}" type="sibTrans" cxnId="{17D0B13A-B6EA-4832-8394-E8BD73EF0D79}">
      <dgm:prSet/>
      <dgm:spPr/>
      <dgm:t>
        <a:bodyPr/>
        <a:lstStyle/>
        <a:p>
          <a:endParaRPr lang="en-US"/>
        </a:p>
      </dgm:t>
    </dgm:pt>
    <dgm:pt modelId="{7DE4B5EB-4D9E-4ECB-8AC8-76029EBBE38D}">
      <dgm:prSet/>
      <dgm:spPr/>
      <dgm:t>
        <a:bodyPr/>
        <a:lstStyle/>
        <a:p>
          <a:r>
            <a:rPr lang="en-US" dirty="0"/>
            <a:t>Plot each feature against the desired output variable (price) to understand the nature of the data </a:t>
          </a:r>
        </a:p>
      </dgm:t>
    </dgm:pt>
    <dgm:pt modelId="{693C095F-743B-41EE-9FF2-5121E90C9239}" type="parTrans" cxnId="{CBCFB0F3-5CD6-489F-A2F6-E6AB897F51D9}">
      <dgm:prSet/>
      <dgm:spPr/>
      <dgm:t>
        <a:bodyPr/>
        <a:lstStyle/>
        <a:p>
          <a:endParaRPr lang="en-US"/>
        </a:p>
      </dgm:t>
    </dgm:pt>
    <dgm:pt modelId="{9C00A870-4063-4122-B2FE-B7DA03E89F9B}" type="sibTrans" cxnId="{CBCFB0F3-5CD6-489F-A2F6-E6AB897F51D9}">
      <dgm:prSet/>
      <dgm:spPr/>
      <dgm:t>
        <a:bodyPr/>
        <a:lstStyle/>
        <a:p>
          <a:endParaRPr lang="en-US"/>
        </a:p>
      </dgm:t>
    </dgm:pt>
    <dgm:pt modelId="{A66A7FA9-9C7B-4A35-A630-50A3A68D1EE0}">
      <dgm:prSet/>
      <dgm:spPr/>
      <dgm:t>
        <a:bodyPr/>
        <a:lstStyle/>
        <a:p>
          <a:r>
            <a:rPr lang="en-US" dirty="0"/>
            <a:t>Handle any missing data </a:t>
          </a:r>
        </a:p>
      </dgm:t>
    </dgm:pt>
    <dgm:pt modelId="{BB287CE7-B599-480E-B809-9F8B799E3BBC}" type="parTrans" cxnId="{9302F42A-0561-481B-8E42-34ED43EEB762}">
      <dgm:prSet/>
      <dgm:spPr/>
      <dgm:t>
        <a:bodyPr/>
        <a:lstStyle/>
        <a:p>
          <a:endParaRPr lang="en-US"/>
        </a:p>
      </dgm:t>
    </dgm:pt>
    <dgm:pt modelId="{80B37887-2706-46C9-9905-39F314408842}" type="sibTrans" cxnId="{9302F42A-0561-481B-8E42-34ED43EEB762}">
      <dgm:prSet/>
      <dgm:spPr/>
      <dgm:t>
        <a:bodyPr/>
        <a:lstStyle/>
        <a:p>
          <a:endParaRPr lang="en-US"/>
        </a:p>
      </dgm:t>
    </dgm:pt>
    <dgm:pt modelId="{24D4227C-5505-4239-9DAF-E7BF4BE5D537}">
      <dgm:prSet custT="1"/>
      <dgm:spPr/>
      <dgm:t>
        <a:bodyPr/>
        <a:lstStyle/>
        <a:p>
          <a:pPr>
            <a:buNone/>
          </a:pPr>
          <a:r>
            <a:rPr lang="en-US" sz="1400" b="1" dirty="0"/>
            <a:t>Step 1:  Acquire </a:t>
          </a:r>
        </a:p>
      </dgm:t>
    </dgm:pt>
    <dgm:pt modelId="{7573AB0A-2182-4A39-9C7D-5C26F55DAC40}" type="parTrans" cxnId="{69417921-3F35-4106-AB85-21B715D8E150}">
      <dgm:prSet/>
      <dgm:spPr/>
      <dgm:t>
        <a:bodyPr/>
        <a:lstStyle/>
        <a:p>
          <a:endParaRPr lang="en-US"/>
        </a:p>
      </dgm:t>
    </dgm:pt>
    <dgm:pt modelId="{2D0A4F7E-0ABD-4363-B919-C39B0CA8B1CB}" type="sibTrans" cxnId="{69417921-3F35-4106-AB85-21B715D8E150}">
      <dgm:prSet/>
      <dgm:spPr/>
      <dgm:t>
        <a:bodyPr/>
        <a:lstStyle/>
        <a:p>
          <a:endParaRPr lang="en-US"/>
        </a:p>
      </dgm:t>
    </dgm:pt>
    <dgm:pt modelId="{04542E30-A084-4206-B790-6D44296FC0D6}">
      <dgm:prSet custT="1"/>
      <dgm:spPr/>
      <dgm:t>
        <a:bodyPr/>
        <a:lstStyle/>
        <a:p>
          <a:pPr>
            <a:buNone/>
          </a:pPr>
          <a:r>
            <a:rPr lang="en-US" sz="1600" b="1" dirty="0"/>
            <a:t>Step 2: Prepare </a:t>
          </a:r>
        </a:p>
      </dgm:t>
    </dgm:pt>
    <dgm:pt modelId="{42268C38-D91A-43C5-A3A1-D9F83F1D6A95}" type="parTrans" cxnId="{E3630804-8142-4F6E-A659-B987742A3FF1}">
      <dgm:prSet/>
      <dgm:spPr/>
      <dgm:t>
        <a:bodyPr/>
        <a:lstStyle/>
        <a:p>
          <a:endParaRPr lang="en-US"/>
        </a:p>
      </dgm:t>
    </dgm:pt>
    <dgm:pt modelId="{4D46B02A-B098-423B-B040-A37AF00C23E2}" type="sibTrans" cxnId="{E3630804-8142-4F6E-A659-B987742A3FF1}">
      <dgm:prSet/>
      <dgm:spPr/>
      <dgm:t>
        <a:bodyPr/>
        <a:lstStyle/>
        <a:p>
          <a:endParaRPr lang="en-US"/>
        </a:p>
      </dgm:t>
    </dgm:pt>
    <dgm:pt modelId="{F5B484AC-C389-4C40-9DAA-CB57DFFAE822}" type="pres">
      <dgm:prSet presAssocID="{F53CD78B-5FD0-4376-84F2-012DD62D4BFB}" presName="linearFlow" presStyleCnt="0">
        <dgm:presLayoutVars>
          <dgm:dir/>
          <dgm:animLvl val="lvl"/>
          <dgm:resizeHandles val="exact"/>
        </dgm:presLayoutVars>
      </dgm:prSet>
      <dgm:spPr/>
    </dgm:pt>
    <dgm:pt modelId="{AD73FD1E-644A-40B2-8FA8-9B2CB2887935}" type="pres">
      <dgm:prSet presAssocID="{871D02A1-D8D4-4A81-A931-BAF69EC10AD7}" presName="composite" presStyleCnt="0"/>
      <dgm:spPr/>
    </dgm:pt>
    <dgm:pt modelId="{50FA5CC4-E3F9-470C-9BEC-CBE8C2ED2FB3}" type="pres">
      <dgm:prSet presAssocID="{871D02A1-D8D4-4A81-A931-BAF69EC10AD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614B525-D895-4DB0-884E-3DD2F238E2C8}" type="pres">
      <dgm:prSet presAssocID="{871D02A1-D8D4-4A81-A931-BAF69EC10AD7}" presName="parSh" presStyleLbl="node1" presStyleIdx="0" presStyleCnt="5"/>
      <dgm:spPr/>
    </dgm:pt>
    <dgm:pt modelId="{01FE0CC2-D714-4AA0-A59C-9C76134FCC33}" type="pres">
      <dgm:prSet presAssocID="{871D02A1-D8D4-4A81-A931-BAF69EC10AD7}" presName="desTx" presStyleLbl="fgAcc1" presStyleIdx="0" presStyleCnt="5" custAng="10800000" custFlipVert="1" custFlipHor="1" custScaleX="88455" custScaleY="22872" custLinFactY="-2975" custLinFactNeighborX="3981" custLinFactNeighborY="-100000">
        <dgm:presLayoutVars>
          <dgm:bulletEnabled val="1"/>
        </dgm:presLayoutVars>
      </dgm:prSet>
      <dgm:spPr/>
    </dgm:pt>
    <dgm:pt modelId="{934B2EF9-3E64-43A0-92B4-F7B872ECB3B8}" type="pres">
      <dgm:prSet presAssocID="{D1DE90F0-302D-43BF-B2CA-99673865F910}" presName="sibTrans" presStyleLbl="sibTrans2D1" presStyleIdx="0" presStyleCnt="4"/>
      <dgm:spPr/>
    </dgm:pt>
    <dgm:pt modelId="{E77415E2-306A-46D3-875B-85E75CE35256}" type="pres">
      <dgm:prSet presAssocID="{D1DE90F0-302D-43BF-B2CA-99673865F910}" presName="connTx" presStyleLbl="sibTrans2D1" presStyleIdx="0" presStyleCnt="4"/>
      <dgm:spPr/>
    </dgm:pt>
    <dgm:pt modelId="{8FB9D409-7853-448D-A049-92C86B2297D6}" type="pres">
      <dgm:prSet presAssocID="{AFACE9EF-2E9B-431D-B105-00CB206412CB}" presName="composite" presStyleCnt="0"/>
      <dgm:spPr/>
    </dgm:pt>
    <dgm:pt modelId="{40F10FA9-6F97-444F-8F66-C30BF31E4AF7}" type="pres">
      <dgm:prSet presAssocID="{AFACE9EF-2E9B-431D-B105-00CB206412CB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73C5D8B-9E17-49C6-860C-6AC68246C65A}" type="pres">
      <dgm:prSet presAssocID="{AFACE9EF-2E9B-431D-B105-00CB206412CB}" presName="parSh" presStyleLbl="node1" presStyleIdx="1" presStyleCnt="5"/>
      <dgm:spPr/>
    </dgm:pt>
    <dgm:pt modelId="{C27BFBBD-9F23-4BAB-B3DC-B33B1288CECE}" type="pres">
      <dgm:prSet presAssocID="{AFACE9EF-2E9B-431D-B105-00CB206412CB}" presName="desTx" presStyleLbl="fgAcc1" presStyleIdx="1" presStyleCnt="5" custAng="10800000" custFlipVert="1" custScaleX="104343" custScaleY="24040" custLinFactY="-5598" custLinFactNeighborX="-8978" custLinFactNeighborY="-100000">
        <dgm:presLayoutVars>
          <dgm:bulletEnabled val="1"/>
        </dgm:presLayoutVars>
      </dgm:prSet>
      <dgm:spPr/>
    </dgm:pt>
    <dgm:pt modelId="{862607C8-7F75-4C08-B636-4C5B3FE0B0BA}" type="pres">
      <dgm:prSet presAssocID="{973C57EC-AE32-4478-9DA8-1EAA3F35F6C1}" presName="sibTrans" presStyleLbl="sibTrans2D1" presStyleIdx="1" presStyleCnt="4"/>
      <dgm:spPr/>
    </dgm:pt>
    <dgm:pt modelId="{A614DD31-2E44-4352-AC7D-1051E704832C}" type="pres">
      <dgm:prSet presAssocID="{973C57EC-AE32-4478-9DA8-1EAA3F35F6C1}" presName="connTx" presStyleLbl="sibTrans2D1" presStyleIdx="1" presStyleCnt="4"/>
      <dgm:spPr/>
    </dgm:pt>
    <dgm:pt modelId="{A0641C62-49A0-44B4-9D64-AD429570ECFF}" type="pres">
      <dgm:prSet presAssocID="{EA69EFAD-20C4-42D5-8FE7-A93D983C955D}" presName="composite" presStyleCnt="0"/>
      <dgm:spPr/>
    </dgm:pt>
    <dgm:pt modelId="{BA36FF9B-E30B-4F39-9D25-54EE0B82A2C6}" type="pres">
      <dgm:prSet presAssocID="{EA69EFAD-20C4-42D5-8FE7-A93D983C955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A7CCFFF-E00D-4EFA-8CA5-F46AA1561164}" type="pres">
      <dgm:prSet presAssocID="{EA69EFAD-20C4-42D5-8FE7-A93D983C955D}" presName="parSh" presStyleLbl="node1" presStyleIdx="2" presStyleCnt="5"/>
      <dgm:spPr/>
    </dgm:pt>
    <dgm:pt modelId="{14353A4F-660D-49BD-833C-3D60EAF7B77C}" type="pres">
      <dgm:prSet presAssocID="{EA69EFAD-20C4-42D5-8FE7-A93D983C955D}" presName="desTx" presStyleLbl="fgAcc1" presStyleIdx="2" presStyleCnt="5" custScaleX="89072" custScaleY="74626" custLinFactNeighborX="-1909" custLinFactNeighborY="-5124">
        <dgm:presLayoutVars>
          <dgm:bulletEnabled val="1"/>
        </dgm:presLayoutVars>
      </dgm:prSet>
      <dgm:spPr/>
    </dgm:pt>
    <dgm:pt modelId="{5CD5BA2A-555E-4342-843E-3DAF979D8791}" type="pres">
      <dgm:prSet presAssocID="{2601F929-37EB-42F7-8F83-DB9DF36CB207}" presName="sibTrans" presStyleLbl="sibTrans2D1" presStyleIdx="2" presStyleCnt="4"/>
      <dgm:spPr/>
    </dgm:pt>
    <dgm:pt modelId="{34043929-FE4D-4D60-8AF2-65A1F36382E0}" type="pres">
      <dgm:prSet presAssocID="{2601F929-37EB-42F7-8F83-DB9DF36CB207}" presName="connTx" presStyleLbl="sibTrans2D1" presStyleIdx="2" presStyleCnt="4"/>
      <dgm:spPr/>
    </dgm:pt>
    <dgm:pt modelId="{03BF7778-B25D-451F-9E56-33DA5CA7D8D8}" type="pres">
      <dgm:prSet presAssocID="{23ACBB3D-6A75-477F-BD56-B7D04D754FA3}" presName="composite" presStyleCnt="0"/>
      <dgm:spPr/>
    </dgm:pt>
    <dgm:pt modelId="{53AB7812-918D-4D91-9718-918B152CCD40}" type="pres">
      <dgm:prSet presAssocID="{23ACBB3D-6A75-477F-BD56-B7D04D754FA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B2C6169-8B12-4F7F-9EAC-AB2595FE1321}" type="pres">
      <dgm:prSet presAssocID="{23ACBB3D-6A75-477F-BD56-B7D04D754FA3}" presName="parSh" presStyleLbl="node1" presStyleIdx="3" presStyleCnt="5"/>
      <dgm:spPr/>
    </dgm:pt>
    <dgm:pt modelId="{0673B9E8-F0EB-4544-97EF-915482B8FB23}" type="pres">
      <dgm:prSet presAssocID="{23ACBB3D-6A75-477F-BD56-B7D04D754FA3}" presName="desTx" presStyleLbl="fgAcc1" presStyleIdx="3" presStyleCnt="5" custScaleX="93362" custScaleY="82290" custLinFactNeighborY="-389">
        <dgm:presLayoutVars>
          <dgm:bulletEnabled val="1"/>
        </dgm:presLayoutVars>
      </dgm:prSet>
      <dgm:spPr/>
    </dgm:pt>
    <dgm:pt modelId="{A69F94FB-B92F-4497-84E0-A7CDF39098AF}" type="pres">
      <dgm:prSet presAssocID="{E344B2E5-EAAA-4782-9086-2F5D3C7772FB}" presName="sibTrans" presStyleLbl="sibTrans2D1" presStyleIdx="3" presStyleCnt="4"/>
      <dgm:spPr/>
    </dgm:pt>
    <dgm:pt modelId="{5B37BA2A-5C14-4DCA-8EC8-F7CFC3B9A4FE}" type="pres">
      <dgm:prSet presAssocID="{E344B2E5-EAAA-4782-9086-2F5D3C7772FB}" presName="connTx" presStyleLbl="sibTrans2D1" presStyleIdx="3" presStyleCnt="4"/>
      <dgm:spPr/>
    </dgm:pt>
    <dgm:pt modelId="{C03EE3BA-7F02-4ED0-9DBC-E3286B6C55A4}" type="pres">
      <dgm:prSet presAssocID="{B3A0D46F-ABC6-4CFF-BB34-1BA08DB87F16}" presName="composite" presStyleCnt="0"/>
      <dgm:spPr/>
    </dgm:pt>
    <dgm:pt modelId="{D2D403ED-5E3D-4A7C-A2D7-8131F996586B}" type="pres">
      <dgm:prSet presAssocID="{B3A0D46F-ABC6-4CFF-BB34-1BA08DB87F16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E9A863A-C8E5-4B3A-BF20-8815444380B2}" type="pres">
      <dgm:prSet presAssocID="{B3A0D46F-ABC6-4CFF-BB34-1BA08DB87F16}" presName="parSh" presStyleLbl="node1" presStyleIdx="4" presStyleCnt="5"/>
      <dgm:spPr/>
    </dgm:pt>
    <dgm:pt modelId="{85AAF01A-FB85-47E9-B036-EADF2654B638}" type="pres">
      <dgm:prSet presAssocID="{B3A0D46F-ABC6-4CFF-BB34-1BA08DB87F16}" presName="desTx" presStyleLbl="fgAcc1" presStyleIdx="4" presStyleCnt="5" custScaleX="105089" custScaleY="39626" custLinFactNeighborX="378" custLinFactNeighborY="-31518">
        <dgm:presLayoutVars>
          <dgm:bulletEnabled val="1"/>
        </dgm:presLayoutVars>
      </dgm:prSet>
      <dgm:spPr/>
    </dgm:pt>
  </dgm:ptLst>
  <dgm:cxnLst>
    <dgm:cxn modelId="{F05B8D03-203D-436B-8B82-3A2F6CCBC353}" type="presOf" srcId="{B3A0D46F-ABC6-4CFF-BB34-1BA08DB87F16}" destId="{8E9A863A-C8E5-4B3A-BF20-8815444380B2}" srcOrd="1" destOrd="0" presId="urn:microsoft.com/office/officeart/2005/8/layout/process3"/>
    <dgm:cxn modelId="{E3630804-8142-4F6E-A659-B987742A3FF1}" srcId="{AFACE9EF-2E9B-431D-B105-00CB206412CB}" destId="{04542E30-A084-4206-B790-6D44296FC0D6}" srcOrd="0" destOrd="0" parTransId="{42268C38-D91A-43C5-A3A1-D9F83F1D6A95}" sibTransId="{4D46B02A-B098-423B-B040-A37AF00C23E2}"/>
    <dgm:cxn modelId="{D64CFD0C-42BE-4A5D-8CAC-24CA374923BE}" srcId="{F53CD78B-5FD0-4376-84F2-012DD62D4BFB}" destId="{EA69EFAD-20C4-42D5-8FE7-A93D983C955D}" srcOrd="2" destOrd="0" parTransId="{7D295C69-284D-4E8C-B78A-84892E426385}" sibTransId="{2601F929-37EB-42F7-8F83-DB9DF36CB207}"/>
    <dgm:cxn modelId="{B9A7421B-594E-4848-BBEC-70CE10DB2138}" type="presOf" srcId="{23ACBB3D-6A75-477F-BD56-B7D04D754FA3}" destId="{53AB7812-918D-4D91-9718-918B152CCD40}" srcOrd="0" destOrd="0" presId="urn:microsoft.com/office/officeart/2005/8/layout/process3"/>
    <dgm:cxn modelId="{69417921-3F35-4106-AB85-21B715D8E150}" srcId="{871D02A1-D8D4-4A81-A931-BAF69EC10AD7}" destId="{24D4227C-5505-4239-9DAF-E7BF4BE5D537}" srcOrd="0" destOrd="0" parTransId="{7573AB0A-2182-4A39-9C7D-5C26F55DAC40}" sibTransId="{2D0A4F7E-0ABD-4363-B919-C39B0CA8B1CB}"/>
    <dgm:cxn modelId="{9302F42A-0561-481B-8E42-34ED43EEB762}" srcId="{B3A0D46F-ABC6-4CFF-BB34-1BA08DB87F16}" destId="{A66A7FA9-9C7B-4A35-A630-50A3A68D1EE0}" srcOrd="0" destOrd="0" parTransId="{BB287CE7-B599-480E-B809-9F8B799E3BBC}" sibTransId="{80B37887-2706-46C9-9905-39F314408842}"/>
    <dgm:cxn modelId="{1D10752D-A59B-4CAB-8511-68431FC0812A}" type="presOf" srcId="{E344B2E5-EAAA-4782-9086-2F5D3C7772FB}" destId="{A69F94FB-B92F-4497-84E0-A7CDF39098AF}" srcOrd="0" destOrd="0" presId="urn:microsoft.com/office/officeart/2005/8/layout/process3"/>
    <dgm:cxn modelId="{30157234-EDB5-4C37-83A9-EF94C7C4B7B8}" type="presOf" srcId="{973C57EC-AE32-4478-9DA8-1EAA3F35F6C1}" destId="{A614DD31-2E44-4352-AC7D-1051E704832C}" srcOrd="1" destOrd="0" presId="urn:microsoft.com/office/officeart/2005/8/layout/process3"/>
    <dgm:cxn modelId="{17D0B13A-B6EA-4832-8394-E8BD73EF0D79}" srcId="{EA69EFAD-20C4-42D5-8FE7-A93D983C955D}" destId="{BF6466ED-54E4-4E3D-B52F-A1BC71FDF8BF}" srcOrd="0" destOrd="0" parTransId="{CB2B3209-BAC2-4220-A60C-AB7E147A4082}" sibTransId="{12A0BD02-C061-4A1C-81D8-A535AB7CDC42}"/>
    <dgm:cxn modelId="{2078DC3E-5105-4C13-A351-69F3F6A5F1B8}" type="presOf" srcId="{D1DE90F0-302D-43BF-B2CA-99673865F910}" destId="{934B2EF9-3E64-43A0-92B4-F7B872ECB3B8}" srcOrd="0" destOrd="0" presId="urn:microsoft.com/office/officeart/2005/8/layout/process3"/>
    <dgm:cxn modelId="{06B03562-31C7-46E9-85F0-8261E563574A}" type="presOf" srcId="{23ACBB3D-6A75-477F-BD56-B7D04D754FA3}" destId="{9B2C6169-8B12-4F7F-9EAC-AB2595FE1321}" srcOrd="1" destOrd="0" presId="urn:microsoft.com/office/officeart/2005/8/layout/process3"/>
    <dgm:cxn modelId="{2A367E6A-5E37-4210-9460-A16959AC5D59}" type="presOf" srcId="{EA69EFAD-20C4-42D5-8FE7-A93D983C955D}" destId="{BA36FF9B-E30B-4F39-9D25-54EE0B82A2C6}" srcOrd="0" destOrd="0" presId="urn:microsoft.com/office/officeart/2005/8/layout/process3"/>
    <dgm:cxn modelId="{126EC26A-481A-4158-BA1A-FD7F45BB749C}" type="presOf" srcId="{2601F929-37EB-42F7-8F83-DB9DF36CB207}" destId="{5CD5BA2A-555E-4342-843E-3DAF979D8791}" srcOrd="0" destOrd="0" presId="urn:microsoft.com/office/officeart/2005/8/layout/process3"/>
    <dgm:cxn modelId="{AED20B4C-6ECA-4D3E-A464-2FE9C82284DE}" type="presOf" srcId="{A66A7FA9-9C7B-4A35-A630-50A3A68D1EE0}" destId="{85AAF01A-FB85-47E9-B036-EADF2654B638}" srcOrd="0" destOrd="0" presId="urn:microsoft.com/office/officeart/2005/8/layout/process3"/>
    <dgm:cxn modelId="{1D693D58-711B-4561-9413-EB05FEC0FB8E}" type="presOf" srcId="{EA69EFAD-20C4-42D5-8FE7-A93D983C955D}" destId="{4A7CCFFF-E00D-4EFA-8CA5-F46AA1561164}" srcOrd="1" destOrd="0" presId="urn:microsoft.com/office/officeart/2005/8/layout/process3"/>
    <dgm:cxn modelId="{E3875E7E-C8A1-471D-96E7-C4B036EBE45F}" srcId="{F53CD78B-5FD0-4376-84F2-012DD62D4BFB}" destId="{23ACBB3D-6A75-477F-BD56-B7D04D754FA3}" srcOrd="3" destOrd="0" parTransId="{D6386BBC-1ECA-4FB1-A04E-756962403CE1}" sibTransId="{E344B2E5-EAAA-4782-9086-2F5D3C7772FB}"/>
    <dgm:cxn modelId="{81D8C382-3F61-4C30-8817-873151891054}" type="presOf" srcId="{04542E30-A084-4206-B790-6D44296FC0D6}" destId="{C27BFBBD-9F23-4BAB-B3DC-B33B1288CECE}" srcOrd="0" destOrd="0" presId="urn:microsoft.com/office/officeart/2005/8/layout/process3"/>
    <dgm:cxn modelId="{C6006885-C399-4D7E-8E79-65E07DFC7F9D}" srcId="{F53CD78B-5FD0-4376-84F2-012DD62D4BFB}" destId="{B3A0D46F-ABC6-4CFF-BB34-1BA08DB87F16}" srcOrd="4" destOrd="0" parTransId="{A32D1E1E-3E90-4BE2-A39C-30D6A5BFF276}" sibTransId="{70850B29-BB40-4DD5-B5D9-3643810C5238}"/>
    <dgm:cxn modelId="{B594FC85-DAC7-465A-874D-C63755A90730}" type="presOf" srcId="{AFACE9EF-2E9B-431D-B105-00CB206412CB}" destId="{40F10FA9-6F97-444F-8F66-C30BF31E4AF7}" srcOrd="0" destOrd="0" presId="urn:microsoft.com/office/officeart/2005/8/layout/process3"/>
    <dgm:cxn modelId="{56908488-B7B2-47C8-B0C5-9AEE548DF639}" type="presOf" srcId="{E344B2E5-EAAA-4782-9086-2F5D3C7772FB}" destId="{5B37BA2A-5C14-4DCA-8EC8-F7CFC3B9A4FE}" srcOrd="1" destOrd="0" presId="urn:microsoft.com/office/officeart/2005/8/layout/process3"/>
    <dgm:cxn modelId="{FB65278D-DE70-4A7C-891B-36F5CA24CF7B}" type="presOf" srcId="{871D02A1-D8D4-4A81-A931-BAF69EC10AD7}" destId="{3614B525-D895-4DB0-884E-3DD2F238E2C8}" srcOrd="1" destOrd="0" presId="urn:microsoft.com/office/officeart/2005/8/layout/process3"/>
    <dgm:cxn modelId="{7D498998-821F-4866-A096-4D0EA28DA613}" type="presOf" srcId="{D1DE90F0-302D-43BF-B2CA-99673865F910}" destId="{E77415E2-306A-46D3-875B-85E75CE35256}" srcOrd="1" destOrd="0" presId="urn:microsoft.com/office/officeart/2005/8/layout/process3"/>
    <dgm:cxn modelId="{D4220D99-DB8F-41A2-8A83-FABEBC22BEAB}" type="presOf" srcId="{BF6466ED-54E4-4E3D-B52F-A1BC71FDF8BF}" destId="{14353A4F-660D-49BD-833C-3D60EAF7B77C}" srcOrd="0" destOrd="0" presId="urn:microsoft.com/office/officeart/2005/8/layout/process3"/>
    <dgm:cxn modelId="{5C39D39E-E0AA-4042-B06C-D675A1D805E8}" type="presOf" srcId="{AFACE9EF-2E9B-431D-B105-00CB206412CB}" destId="{873C5D8B-9E17-49C6-860C-6AC68246C65A}" srcOrd="1" destOrd="0" presId="urn:microsoft.com/office/officeart/2005/8/layout/process3"/>
    <dgm:cxn modelId="{5002C2B3-D293-4077-B844-3A934D8A7914}" type="presOf" srcId="{F53CD78B-5FD0-4376-84F2-012DD62D4BFB}" destId="{F5B484AC-C389-4C40-9DAA-CB57DFFAE822}" srcOrd="0" destOrd="0" presId="urn:microsoft.com/office/officeart/2005/8/layout/process3"/>
    <dgm:cxn modelId="{E50FBEBA-F298-491D-B535-BBB554FEB3C8}" srcId="{F53CD78B-5FD0-4376-84F2-012DD62D4BFB}" destId="{AFACE9EF-2E9B-431D-B105-00CB206412CB}" srcOrd="1" destOrd="0" parTransId="{20976CCF-2341-4CC2-BB25-CDDEC13B0985}" sibTransId="{973C57EC-AE32-4478-9DA8-1EAA3F35F6C1}"/>
    <dgm:cxn modelId="{2D09B4D0-9ED9-4CFC-8953-561A44BD9589}" type="presOf" srcId="{24D4227C-5505-4239-9DAF-E7BF4BE5D537}" destId="{01FE0CC2-D714-4AA0-A59C-9C76134FCC33}" srcOrd="0" destOrd="0" presId="urn:microsoft.com/office/officeart/2005/8/layout/process3"/>
    <dgm:cxn modelId="{C4A094D3-0DDC-47DA-BC15-89DF5C5E58EB}" type="presOf" srcId="{7DE4B5EB-4D9E-4ECB-8AC8-76029EBBE38D}" destId="{0673B9E8-F0EB-4544-97EF-915482B8FB23}" srcOrd="0" destOrd="0" presId="urn:microsoft.com/office/officeart/2005/8/layout/process3"/>
    <dgm:cxn modelId="{C447A8DB-3BE9-488D-81F8-9047E3A11838}" srcId="{F53CD78B-5FD0-4376-84F2-012DD62D4BFB}" destId="{871D02A1-D8D4-4A81-A931-BAF69EC10AD7}" srcOrd="0" destOrd="0" parTransId="{5E527120-D777-4208-A62A-CEBDB26E07CB}" sibTransId="{D1DE90F0-302D-43BF-B2CA-99673865F910}"/>
    <dgm:cxn modelId="{7541B4E9-480A-4BEB-9E67-7D907A2FB784}" type="presOf" srcId="{B3A0D46F-ABC6-4CFF-BB34-1BA08DB87F16}" destId="{D2D403ED-5E3D-4A7C-A2D7-8131F996586B}" srcOrd="0" destOrd="0" presId="urn:microsoft.com/office/officeart/2005/8/layout/process3"/>
    <dgm:cxn modelId="{D87295EB-5F38-407A-AD4E-CE77934402BF}" type="presOf" srcId="{973C57EC-AE32-4478-9DA8-1EAA3F35F6C1}" destId="{862607C8-7F75-4C08-B636-4C5B3FE0B0BA}" srcOrd="0" destOrd="0" presId="urn:microsoft.com/office/officeart/2005/8/layout/process3"/>
    <dgm:cxn modelId="{097251EE-0F78-41DF-A305-F92173292959}" type="presOf" srcId="{2601F929-37EB-42F7-8F83-DB9DF36CB207}" destId="{34043929-FE4D-4D60-8AF2-65A1F36382E0}" srcOrd="1" destOrd="0" presId="urn:microsoft.com/office/officeart/2005/8/layout/process3"/>
    <dgm:cxn modelId="{8057E4F2-E2E8-4575-9655-958C18CF8EC1}" type="presOf" srcId="{871D02A1-D8D4-4A81-A931-BAF69EC10AD7}" destId="{50FA5CC4-E3F9-470C-9BEC-CBE8C2ED2FB3}" srcOrd="0" destOrd="0" presId="urn:microsoft.com/office/officeart/2005/8/layout/process3"/>
    <dgm:cxn modelId="{CBCFB0F3-5CD6-489F-A2F6-E6AB897F51D9}" srcId="{23ACBB3D-6A75-477F-BD56-B7D04D754FA3}" destId="{7DE4B5EB-4D9E-4ECB-8AC8-76029EBBE38D}" srcOrd="0" destOrd="0" parTransId="{693C095F-743B-41EE-9FF2-5121E90C9239}" sibTransId="{9C00A870-4063-4122-B2FE-B7DA03E89F9B}"/>
    <dgm:cxn modelId="{DD733FD6-AA45-469A-A562-0EAE6F4B7860}" type="presParOf" srcId="{F5B484AC-C389-4C40-9DAA-CB57DFFAE822}" destId="{AD73FD1E-644A-40B2-8FA8-9B2CB2887935}" srcOrd="0" destOrd="0" presId="urn:microsoft.com/office/officeart/2005/8/layout/process3"/>
    <dgm:cxn modelId="{87F28E9B-017B-4005-9857-F644297F387D}" type="presParOf" srcId="{AD73FD1E-644A-40B2-8FA8-9B2CB2887935}" destId="{50FA5CC4-E3F9-470C-9BEC-CBE8C2ED2FB3}" srcOrd="0" destOrd="0" presId="urn:microsoft.com/office/officeart/2005/8/layout/process3"/>
    <dgm:cxn modelId="{4FB54893-497E-4C10-BEE0-B0F4364DC977}" type="presParOf" srcId="{AD73FD1E-644A-40B2-8FA8-9B2CB2887935}" destId="{3614B525-D895-4DB0-884E-3DD2F238E2C8}" srcOrd="1" destOrd="0" presId="urn:microsoft.com/office/officeart/2005/8/layout/process3"/>
    <dgm:cxn modelId="{8312B6BD-64BD-41A8-9497-C9EBAB8F2CB9}" type="presParOf" srcId="{AD73FD1E-644A-40B2-8FA8-9B2CB2887935}" destId="{01FE0CC2-D714-4AA0-A59C-9C76134FCC33}" srcOrd="2" destOrd="0" presId="urn:microsoft.com/office/officeart/2005/8/layout/process3"/>
    <dgm:cxn modelId="{E7CC8524-0EF6-4CD3-AC58-945EAB11686E}" type="presParOf" srcId="{F5B484AC-C389-4C40-9DAA-CB57DFFAE822}" destId="{934B2EF9-3E64-43A0-92B4-F7B872ECB3B8}" srcOrd="1" destOrd="0" presId="urn:microsoft.com/office/officeart/2005/8/layout/process3"/>
    <dgm:cxn modelId="{7B912B1C-60A7-4A6C-A6AA-0AFE942C0F8B}" type="presParOf" srcId="{934B2EF9-3E64-43A0-92B4-F7B872ECB3B8}" destId="{E77415E2-306A-46D3-875B-85E75CE35256}" srcOrd="0" destOrd="0" presId="urn:microsoft.com/office/officeart/2005/8/layout/process3"/>
    <dgm:cxn modelId="{83267A6D-0D75-4711-9B6E-E25E8A0F8D56}" type="presParOf" srcId="{F5B484AC-C389-4C40-9DAA-CB57DFFAE822}" destId="{8FB9D409-7853-448D-A049-92C86B2297D6}" srcOrd="2" destOrd="0" presId="urn:microsoft.com/office/officeart/2005/8/layout/process3"/>
    <dgm:cxn modelId="{5426B897-0DB2-43DB-8533-77574EE65176}" type="presParOf" srcId="{8FB9D409-7853-448D-A049-92C86B2297D6}" destId="{40F10FA9-6F97-444F-8F66-C30BF31E4AF7}" srcOrd="0" destOrd="0" presId="urn:microsoft.com/office/officeart/2005/8/layout/process3"/>
    <dgm:cxn modelId="{1B7B82E9-7B53-4922-AD1F-55F55A5C528B}" type="presParOf" srcId="{8FB9D409-7853-448D-A049-92C86B2297D6}" destId="{873C5D8B-9E17-49C6-860C-6AC68246C65A}" srcOrd="1" destOrd="0" presId="urn:microsoft.com/office/officeart/2005/8/layout/process3"/>
    <dgm:cxn modelId="{F81C63FB-453C-4615-9053-972A9E635519}" type="presParOf" srcId="{8FB9D409-7853-448D-A049-92C86B2297D6}" destId="{C27BFBBD-9F23-4BAB-B3DC-B33B1288CECE}" srcOrd="2" destOrd="0" presId="urn:microsoft.com/office/officeart/2005/8/layout/process3"/>
    <dgm:cxn modelId="{245CF3E7-2D98-4EAB-B719-DB07E35076BD}" type="presParOf" srcId="{F5B484AC-C389-4C40-9DAA-CB57DFFAE822}" destId="{862607C8-7F75-4C08-B636-4C5B3FE0B0BA}" srcOrd="3" destOrd="0" presId="urn:microsoft.com/office/officeart/2005/8/layout/process3"/>
    <dgm:cxn modelId="{53D66BFE-AACB-4B6C-BF5E-7A381407B69E}" type="presParOf" srcId="{862607C8-7F75-4C08-B636-4C5B3FE0B0BA}" destId="{A614DD31-2E44-4352-AC7D-1051E704832C}" srcOrd="0" destOrd="0" presId="urn:microsoft.com/office/officeart/2005/8/layout/process3"/>
    <dgm:cxn modelId="{F1E89F53-C0B3-45FB-80A9-C2157AE3DA50}" type="presParOf" srcId="{F5B484AC-C389-4C40-9DAA-CB57DFFAE822}" destId="{A0641C62-49A0-44B4-9D64-AD429570ECFF}" srcOrd="4" destOrd="0" presId="urn:microsoft.com/office/officeart/2005/8/layout/process3"/>
    <dgm:cxn modelId="{9614AE4E-CB3D-4F7D-A422-695106BB945F}" type="presParOf" srcId="{A0641C62-49A0-44B4-9D64-AD429570ECFF}" destId="{BA36FF9B-E30B-4F39-9D25-54EE0B82A2C6}" srcOrd="0" destOrd="0" presId="urn:microsoft.com/office/officeart/2005/8/layout/process3"/>
    <dgm:cxn modelId="{B417FC9D-CE0B-4DB7-AB46-40FE722BD3EB}" type="presParOf" srcId="{A0641C62-49A0-44B4-9D64-AD429570ECFF}" destId="{4A7CCFFF-E00D-4EFA-8CA5-F46AA1561164}" srcOrd="1" destOrd="0" presId="urn:microsoft.com/office/officeart/2005/8/layout/process3"/>
    <dgm:cxn modelId="{EC6F8F3A-9E06-4077-AA6F-FA66229173E2}" type="presParOf" srcId="{A0641C62-49A0-44B4-9D64-AD429570ECFF}" destId="{14353A4F-660D-49BD-833C-3D60EAF7B77C}" srcOrd="2" destOrd="0" presId="urn:microsoft.com/office/officeart/2005/8/layout/process3"/>
    <dgm:cxn modelId="{B4E939FA-532D-4D1C-96F2-28C011377328}" type="presParOf" srcId="{F5B484AC-C389-4C40-9DAA-CB57DFFAE822}" destId="{5CD5BA2A-555E-4342-843E-3DAF979D8791}" srcOrd="5" destOrd="0" presId="urn:microsoft.com/office/officeart/2005/8/layout/process3"/>
    <dgm:cxn modelId="{2666C676-7996-4360-977B-1261E8CD94FB}" type="presParOf" srcId="{5CD5BA2A-555E-4342-843E-3DAF979D8791}" destId="{34043929-FE4D-4D60-8AF2-65A1F36382E0}" srcOrd="0" destOrd="0" presId="urn:microsoft.com/office/officeart/2005/8/layout/process3"/>
    <dgm:cxn modelId="{EEE601D0-F2CD-4E7E-A363-D2F845B1526B}" type="presParOf" srcId="{F5B484AC-C389-4C40-9DAA-CB57DFFAE822}" destId="{03BF7778-B25D-451F-9E56-33DA5CA7D8D8}" srcOrd="6" destOrd="0" presId="urn:microsoft.com/office/officeart/2005/8/layout/process3"/>
    <dgm:cxn modelId="{EDEA847A-C683-4323-BBD5-5807E639BD00}" type="presParOf" srcId="{03BF7778-B25D-451F-9E56-33DA5CA7D8D8}" destId="{53AB7812-918D-4D91-9718-918B152CCD40}" srcOrd="0" destOrd="0" presId="urn:microsoft.com/office/officeart/2005/8/layout/process3"/>
    <dgm:cxn modelId="{B476A135-C0FF-43F4-84C1-D429B40DCC43}" type="presParOf" srcId="{03BF7778-B25D-451F-9E56-33DA5CA7D8D8}" destId="{9B2C6169-8B12-4F7F-9EAC-AB2595FE1321}" srcOrd="1" destOrd="0" presId="urn:microsoft.com/office/officeart/2005/8/layout/process3"/>
    <dgm:cxn modelId="{427787C8-3963-4750-B5EA-352CDCF365D2}" type="presParOf" srcId="{03BF7778-B25D-451F-9E56-33DA5CA7D8D8}" destId="{0673B9E8-F0EB-4544-97EF-915482B8FB23}" srcOrd="2" destOrd="0" presId="urn:microsoft.com/office/officeart/2005/8/layout/process3"/>
    <dgm:cxn modelId="{F3B4286B-C797-4B99-BDC1-630DD6447916}" type="presParOf" srcId="{F5B484AC-C389-4C40-9DAA-CB57DFFAE822}" destId="{A69F94FB-B92F-4497-84E0-A7CDF39098AF}" srcOrd="7" destOrd="0" presId="urn:microsoft.com/office/officeart/2005/8/layout/process3"/>
    <dgm:cxn modelId="{39B9235B-FC98-4535-AE5C-D039776A2418}" type="presParOf" srcId="{A69F94FB-B92F-4497-84E0-A7CDF39098AF}" destId="{5B37BA2A-5C14-4DCA-8EC8-F7CFC3B9A4FE}" srcOrd="0" destOrd="0" presId="urn:microsoft.com/office/officeart/2005/8/layout/process3"/>
    <dgm:cxn modelId="{6831497C-2CDB-4786-A312-CB99DF9D0B11}" type="presParOf" srcId="{F5B484AC-C389-4C40-9DAA-CB57DFFAE822}" destId="{C03EE3BA-7F02-4ED0-9DBC-E3286B6C55A4}" srcOrd="8" destOrd="0" presId="urn:microsoft.com/office/officeart/2005/8/layout/process3"/>
    <dgm:cxn modelId="{AC5B4AAF-0024-499C-930C-13915209825F}" type="presParOf" srcId="{C03EE3BA-7F02-4ED0-9DBC-E3286B6C55A4}" destId="{D2D403ED-5E3D-4A7C-A2D7-8131F996586B}" srcOrd="0" destOrd="0" presId="urn:microsoft.com/office/officeart/2005/8/layout/process3"/>
    <dgm:cxn modelId="{5AA536DD-B166-43A6-B36C-3C53735D0BA3}" type="presParOf" srcId="{C03EE3BA-7F02-4ED0-9DBC-E3286B6C55A4}" destId="{8E9A863A-C8E5-4B3A-BF20-8815444380B2}" srcOrd="1" destOrd="0" presId="urn:microsoft.com/office/officeart/2005/8/layout/process3"/>
    <dgm:cxn modelId="{48AAA538-9F77-429B-B63D-F1595A13A127}" type="presParOf" srcId="{C03EE3BA-7F02-4ED0-9DBC-E3286B6C55A4}" destId="{85AAF01A-FB85-47E9-B036-EADF2654B63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4B525-D895-4DB0-884E-3DD2F238E2C8}">
      <dsp:nvSpPr>
        <dsp:cNvPr id="0" name=""/>
        <dsp:cNvSpPr/>
      </dsp:nvSpPr>
      <dsp:spPr>
        <a:xfrm>
          <a:off x="1599" y="1216305"/>
          <a:ext cx="1395704" cy="81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Start</a:t>
          </a:r>
        </a:p>
      </dsp:txBody>
      <dsp:txXfrm>
        <a:off x="1599" y="1216305"/>
        <a:ext cx="1395704" cy="543742"/>
      </dsp:txXfrm>
    </dsp:sp>
    <dsp:sp modelId="{01FE0CC2-D714-4AA0-A59C-9C76134FCC33}">
      <dsp:nvSpPr>
        <dsp:cNvPr id="0" name=""/>
        <dsp:cNvSpPr/>
      </dsp:nvSpPr>
      <dsp:spPr>
        <a:xfrm rot="10800000" flipH="1" flipV="1">
          <a:off x="423597" y="318482"/>
          <a:ext cx="1234570" cy="511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 dirty="0"/>
            <a:t>Step 1:  Acquire </a:t>
          </a:r>
        </a:p>
      </dsp:txBody>
      <dsp:txXfrm rot="-10800000">
        <a:off x="438590" y="333475"/>
        <a:ext cx="1204584" cy="481906"/>
      </dsp:txXfrm>
    </dsp:sp>
    <dsp:sp modelId="{934B2EF9-3E64-43A0-92B4-F7B872ECB3B8}">
      <dsp:nvSpPr>
        <dsp:cNvPr id="0" name=""/>
        <dsp:cNvSpPr/>
      </dsp:nvSpPr>
      <dsp:spPr>
        <a:xfrm rot="21589606">
          <a:off x="1588745" y="1311129"/>
          <a:ext cx="405858" cy="3474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88745" y="1380785"/>
        <a:ext cx="301611" cy="208494"/>
      </dsp:txXfrm>
    </dsp:sp>
    <dsp:sp modelId="{873C5D8B-9E17-49C6-860C-6AC68246C65A}">
      <dsp:nvSpPr>
        <dsp:cNvPr id="0" name=""/>
        <dsp:cNvSpPr/>
      </dsp:nvSpPr>
      <dsp:spPr>
        <a:xfrm>
          <a:off x="2163072" y="1209770"/>
          <a:ext cx="1395704" cy="81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Data</a:t>
          </a:r>
        </a:p>
      </dsp:txBody>
      <dsp:txXfrm>
        <a:off x="2163072" y="1209770"/>
        <a:ext cx="1395704" cy="543742"/>
      </dsp:txXfrm>
    </dsp:sp>
    <dsp:sp modelId="{C27BFBBD-9F23-4BAB-B3DC-B33B1288CECE}">
      <dsp:nvSpPr>
        <dsp:cNvPr id="0" name=""/>
        <dsp:cNvSpPr/>
      </dsp:nvSpPr>
      <dsp:spPr>
        <a:xfrm rot="10800000" flipV="1">
          <a:off x="2293325" y="240171"/>
          <a:ext cx="1456320" cy="538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1" kern="1200" dirty="0"/>
            <a:t>Step 2: Prepare </a:t>
          </a:r>
        </a:p>
      </dsp:txBody>
      <dsp:txXfrm rot="-10800000">
        <a:off x="2309083" y="255929"/>
        <a:ext cx="1424804" cy="506517"/>
      </dsp:txXfrm>
    </dsp:sp>
    <dsp:sp modelId="{862607C8-7F75-4C08-B636-4C5B3FE0B0BA}">
      <dsp:nvSpPr>
        <dsp:cNvPr id="0" name=""/>
        <dsp:cNvSpPr/>
      </dsp:nvSpPr>
      <dsp:spPr>
        <a:xfrm rot="21173997">
          <a:off x="3776142" y="1164739"/>
          <a:ext cx="468211" cy="3474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76542" y="1240680"/>
        <a:ext cx="363964" cy="208494"/>
      </dsp:txXfrm>
    </dsp:sp>
    <dsp:sp modelId="{4A7CCFFF-E00D-4EFA-8CA5-F46AA1561164}">
      <dsp:nvSpPr>
        <dsp:cNvPr id="0" name=""/>
        <dsp:cNvSpPr/>
      </dsp:nvSpPr>
      <dsp:spPr>
        <a:xfrm>
          <a:off x="4435419" y="926732"/>
          <a:ext cx="1395704" cy="81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Preliminary Analysis </a:t>
          </a:r>
        </a:p>
      </dsp:txBody>
      <dsp:txXfrm>
        <a:off x="4435419" y="926732"/>
        <a:ext cx="1395704" cy="543742"/>
      </dsp:txXfrm>
    </dsp:sp>
    <dsp:sp modelId="{14353A4F-660D-49BD-833C-3D60EAF7B77C}">
      <dsp:nvSpPr>
        <dsp:cNvPr id="0" name=""/>
        <dsp:cNvSpPr/>
      </dsp:nvSpPr>
      <dsp:spPr>
        <a:xfrm>
          <a:off x="4770904" y="1639740"/>
          <a:ext cx="1243181" cy="1670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the dataset, features, statistically describe the data</a:t>
          </a:r>
        </a:p>
      </dsp:txBody>
      <dsp:txXfrm>
        <a:off x="4807316" y="1676152"/>
        <a:ext cx="1170357" cy="1597361"/>
      </dsp:txXfrm>
    </dsp:sp>
    <dsp:sp modelId="{5CD5BA2A-555E-4342-843E-3DAF979D8791}">
      <dsp:nvSpPr>
        <dsp:cNvPr id="0" name=""/>
        <dsp:cNvSpPr/>
      </dsp:nvSpPr>
      <dsp:spPr>
        <a:xfrm rot="21531943">
          <a:off x="6023602" y="1003189"/>
          <a:ext cx="408219" cy="3474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023612" y="1073719"/>
        <a:ext cx="303972" cy="208494"/>
      </dsp:txXfrm>
    </dsp:sp>
    <dsp:sp modelId="{9B2C6169-8B12-4F7F-9EAC-AB2595FE1321}">
      <dsp:nvSpPr>
        <dsp:cNvPr id="0" name=""/>
        <dsp:cNvSpPr/>
      </dsp:nvSpPr>
      <dsp:spPr>
        <a:xfrm>
          <a:off x="6601198" y="883850"/>
          <a:ext cx="1395704" cy="81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Visualize </a:t>
          </a:r>
        </a:p>
      </dsp:txBody>
      <dsp:txXfrm>
        <a:off x="6601198" y="883850"/>
        <a:ext cx="1395704" cy="543742"/>
      </dsp:txXfrm>
    </dsp:sp>
    <dsp:sp modelId="{0673B9E8-F0EB-4544-97EF-915482B8FB23}">
      <dsp:nvSpPr>
        <dsp:cNvPr id="0" name=""/>
        <dsp:cNvSpPr/>
      </dsp:nvSpPr>
      <dsp:spPr>
        <a:xfrm>
          <a:off x="6933388" y="1617069"/>
          <a:ext cx="1303057" cy="1841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Plot each feature against the desired output variable (price) to understand the nature of the data </a:t>
          </a:r>
        </a:p>
      </dsp:txBody>
      <dsp:txXfrm>
        <a:off x="6971553" y="1655234"/>
        <a:ext cx="1226727" cy="1765381"/>
      </dsp:txXfrm>
    </dsp:sp>
    <dsp:sp modelId="{A69F94FB-B92F-4497-84E0-A7CDF39098AF}">
      <dsp:nvSpPr>
        <dsp:cNvPr id="0" name=""/>
        <dsp:cNvSpPr/>
      </dsp:nvSpPr>
      <dsp:spPr>
        <a:xfrm rot="372282">
          <a:off x="8195656" y="1102638"/>
          <a:ext cx="426504" cy="3474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195961" y="1166502"/>
        <a:ext cx="322257" cy="208494"/>
      </dsp:txXfrm>
    </dsp:sp>
    <dsp:sp modelId="{8E9A863A-C8E5-4B3A-BF20-8815444380B2}">
      <dsp:nvSpPr>
        <dsp:cNvPr id="0" name=""/>
        <dsp:cNvSpPr/>
      </dsp:nvSpPr>
      <dsp:spPr>
        <a:xfrm>
          <a:off x="8796914" y="1122563"/>
          <a:ext cx="1395704" cy="815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Clean Data </a:t>
          </a:r>
        </a:p>
      </dsp:txBody>
      <dsp:txXfrm>
        <a:off x="8796914" y="1122563"/>
        <a:ext cx="1395704" cy="543742"/>
      </dsp:txXfrm>
    </dsp:sp>
    <dsp:sp modelId="{85AAF01A-FB85-47E9-B036-EADF2654B638}">
      <dsp:nvSpPr>
        <dsp:cNvPr id="0" name=""/>
        <dsp:cNvSpPr/>
      </dsp:nvSpPr>
      <dsp:spPr>
        <a:xfrm>
          <a:off x="9048868" y="1636518"/>
          <a:ext cx="1466731" cy="886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Handle any missing data </a:t>
          </a:r>
        </a:p>
      </dsp:txBody>
      <dsp:txXfrm>
        <a:off x="9074843" y="1662493"/>
        <a:ext cx="1414781" cy="834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6A08-7E1F-BD3F-6961-341382D6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02AEA-F680-4964-3C94-09D297C5C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5E61-05CD-22C1-8A67-6F4A5B5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0ED9-F94F-46FF-9306-8114A7C21CB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9958-6A6A-ED95-74DA-FD94B232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9502-6117-B8C6-791D-775A422B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F1-8584-4572-A5AA-AA40F5692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0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3AA8-ACB7-A391-4C5A-02FC048E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1740B-668E-8AE5-90A9-0D200E13C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ECC7-1BAB-BC32-FE50-CC15A239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0ED9-F94F-46FF-9306-8114A7C21CB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DAEC1-970A-B49D-145F-729B7A11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AA8A-9042-23CB-4597-EE144E12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F1-8584-4572-A5AA-AA40F5692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D8B40-7EDF-2CE6-67D7-78BA4B223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EA105-EC28-FAF4-8FE3-6C8D6C4F6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1187-76FE-76DD-92E1-A380F94E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0ED9-F94F-46FF-9306-8114A7C21CB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8E83-4791-8692-0606-4FE8139A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40E12-FAA8-D65C-2351-D6D90171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F1-8584-4572-A5AA-AA40F5692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2A15-C271-B1D6-FCA0-8428766C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E611-4AF1-18E4-426E-A691457B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FDD89-42D9-B8A0-7446-1C682C82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0ED9-F94F-46FF-9306-8114A7C21CB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316C9-2358-9F0E-50EC-60D83312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9971-5998-5675-D8F4-E58D7C79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F1-8584-4572-A5AA-AA40F5692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9788-E1DD-BB32-11A8-26FCB35C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5923D-F0EF-329A-4DA1-7D88873E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B94B9-22F4-387D-BC98-F4ABDEC0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0ED9-F94F-46FF-9306-8114A7C21CB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7B25-B8C9-6C60-E877-8938BDE1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08B4-5DDA-73D6-C791-37C1D33E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F1-8584-4572-A5AA-AA40F5692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A0D2-F2DA-3DD4-3ED3-A7E0A12C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9133-E48F-4FC4-6D75-E61C3D0CF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C5813-A440-F783-611A-44240746C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3D139-4616-FDDC-1E65-A8511C1A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0ED9-F94F-46FF-9306-8114A7C21CB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FFF0-6061-9AD9-2C62-345004E5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553A-0A33-5B78-58E2-DA9EB706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F1-8584-4572-A5AA-AA40F5692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C3D4-A6BC-4322-FA81-8DBC5AF4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D4FD-217D-69CD-C36D-061D00140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22F15-BF4B-1C90-AD3A-2445BDAAE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34BD1-AC1D-E927-EDC4-FCD062548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81F24-A425-D61C-F440-97043DDE5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57B49-96D7-DA56-298E-4C1CB6B1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0ED9-F94F-46FF-9306-8114A7C21CB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0FB30-925E-B278-3DD8-0CB1847F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B0B8D-45E4-7C62-8598-742368D7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F1-8584-4572-A5AA-AA40F5692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2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40DB-283C-7ED8-D69C-FDA79C66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861D-454E-8E2D-51B2-4A0D21A9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0ED9-F94F-46FF-9306-8114A7C21CB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E93B5-CF1F-4158-8163-C76F5B1D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09737-0F66-1B5F-DF55-F626B970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F1-8584-4572-A5AA-AA40F5692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9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FB4E7-4EE4-A163-F74C-5340E80B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0ED9-F94F-46FF-9306-8114A7C21CB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C5A26-12D7-D4F4-F2EE-62B3C91E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62002-8AE9-A145-E76F-D2C6A0B0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F1-8584-4572-A5AA-AA40F5692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D37C-2016-A1AD-9D1F-338E4B81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7E6C-23AE-8F29-F90F-7CC16320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48B41-F82D-EB7B-2ED4-6CDC357E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61B9C-B17F-980F-BF89-AF2A5804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0ED9-F94F-46FF-9306-8114A7C21CB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8DB95-4E25-1D1B-78C5-E2FA0A51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0EFD-616F-68E2-E43D-76A91E56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F1-8584-4572-A5AA-AA40F5692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241F-C2B7-F15A-B6D7-1A6AA336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E7961-63EF-36F7-1858-F12031DAA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B93EF-46E7-CF3F-C14A-0B7047BDB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4BD9-D7D5-9AA3-DCA3-7737CFCD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0ED9-F94F-46FF-9306-8114A7C21CB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6FF3-61FE-8149-4C4D-A8FBB4E6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B7D1C-CE8A-CC02-8DA3-19ECAE6E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D2F1-8584-4572-A5AA-AA40F5692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7BC54-9CB7-B4C0-7483-39ABB04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FE1F5-0F72-FA7E-1E2D-FEA224B0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0C34D-CD1C-F26A-ADCC-F12047A46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30ED9-F94F-46FF-9306-8114A7C21CB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14E7-B5E4-F533-8D81-4FD323062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4E34-E5FD-25E2-B6C9-9159B327D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4D2F1-8584-4572-A5AA-AA40F5692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amsouravbanerjee/house-rent-prediction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CE7E-0FB0-8C19-6444-AFBDA7B7C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Housing Cost Prediction for India </a:t>
            </a:r>
            <a:br>
              <a:rPr lang="en-US" dirty="0"/>
            </a:br>
            <a:r>
              <a:rPr lang="en-US" dirty="0"/>
              <a:t>(Micro Project #1)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38C5-A605-F046-F0EA-B3885EB6F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Amanda Lovell</a:t>
            </a:r>
          </a:p>
          <a:p>
            <a:r>
              <a:rPr lang="en-US" dirty="0"/>
              <a:t>October 2, 2022</a:t>
            </a:r>
          </a:p>
        </p:txBody>
      </p:sp>
    </p:spTree>
    <p:extLst>
      <p:ext uri="{BB962C8B-B14F-4D97-AF65-F5344CB8AC3E}">
        <p14:creationId xmlns:p14="http://schemas.microsoft.com/office/powerpoint/2010/main" val="333947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7B66E6-1D84-0B8E-8565-C765ABFF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27662-06A3-2B70-7774-49D574876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Data.head</a:t>
            </a:r>
            <a:r>
              <a:rPr lang="en-US" dirty="0"/>
              <a:t>() </a:t>
            </a:r>
            <a:r>
              <a:rPr lang="en-US" dirty="0" err="1"/>
              <a:t>fuction</a:t>
            </a:r>
            <a:r>
              <a:rPr lang="en-US" dirty="0"/>
              <a:t> output the column headers and the first 5 rows of the dataset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67451-0FB9-BF1C-3FCB-EEA4C259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3267419"/>
            <a:ext cx="9807790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3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51CA-392C-4203-D27C-5E0F8DFC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Prepare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25F6-9666-4E40-8A0B-A8DC6541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914C3-9B27-546E-40B7-2D549EBB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45" y="1899162"/>
            <a:ext cx="5436637" cy="44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FFD8-B068-830C-32B9-4E76983A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8A81B9-BE6A-F9D0-AAE7-B6CF1777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Statistics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7236BA-D20D-DDC3-F0D3-E09FD6224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267" y="1690688"/>
            <a:ext cx="5273497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5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E7B3-4801-F239-0EE2-1279C4D9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3FCD-63AC-D8C6-9DC5-EDA01310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Background- The housing rental data set for India will be used to analyze which aspects or features of a home have the largest impact how much a home is rented for. </a:t>
            </a:r>
          </a:p>
          <a:p>
            <a:pPr marL="0" indent="0">
              <a:buNone/>
            </a:pPr>
            <a:r>
              <a:rPr lang="en-US" dirty="0"/>
              <a:t>Objective-</a:t>
            </a:r>
          </a:p>
          <a:p>
            <a:r>
              <a:rPr lang="en-US" dirty="0"/>
              <a:t>What features affect rent prices in India?</a:t>
            </a:r>
          </a:p>
          <a:p>
            <a:r>
              <a:rPr lang="en-US" dirty="0"/>
              <a:t>Which are the least expensive homes?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F79B-E49A-3AE5-8D87-60C280B3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44F8-DADA-ABFB-6B60-16B3F0583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H</a:t>
            </a:r>
            <a:r>
              <a:rPr lang="en-US" sz="1200" i="1" dirty="0"/>
              <a:t>0</a:t>
            </a:r>
            <a:r>
              <a:rPr lang="en-US" i="1" dirty="0"/>
              <a:t>- the feature of size, number of bedrooms, and bathrooms have no effect on rental price</a:t>
            </a:r>
          </a:p>
          <a:p>
            <a:pPr marL="0" indent="0">
              <a:buNone/>
            </a:pPr>
            <a:r>
              <a:rPr lang="en-US" i="1" dirty="0"/>
              <a:t>H</a:t>
            </a:r>
            <a:r>
              <a:rPr lang="en-US" sz="1100" i="1" dirty="0"/>
              <a:t>A</a:t>
            </a:r>
            <a:r>
              <a:rPr lang="en-US" i="1" dirty="0"/>
              <a:t>- The feature of size, number of bedrooms, and bathrooms do affect the rental price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null hypothesis </a:t>
            </a:r>
            <a:r>
              <a:rPr lang="en-US" dirty="0"/>
              <a:t>(H</a:t>
            </a:r>
            <a:r>
              <a:rPr lang="en-US" sz="1200" dirty="0"/>
              <a:t>0</a:t>
            </a:r>
            <a:r>
              <a:rPr lang="en-US" dirty="0"/>
              <a:t>) states that the feature of size, number of bedrooms, and bathrooms (independent variables) have no association to rental price (dependent variable)</a:t>
            </a:r>
          </a:p>
          <a:p>
            <a:r>
              <a:rPr lang="en-US" dirty="0"/>
              <a:t>The </a:t>
            </a:r>
            <a:r>
              <a:rPr lang="en-US" i="1" dirty="0"/>
              <a:t>alternative hypothesis </a:t>
            </a:r>
            <a:r>
              <a:rPr lang="en-US" dirty="0"/>
              <a:t>(H</a:t>
            </a:r>
            <a:r>
              <a:rPr lang="en-US" sz="1200" dirty="0"/>
              <a:t>A</a:t>
            </a:r>
            <a:r>
              <a:rPr lang="en-US" dirty="0"/>
              <a:t>) states that the features do affect rental price</a:t>
            </a:r>
          </a:p>
        </p:txBody>
      </p:sp>
    </p:spTree>
    <p:extLst>
      <p:ext uri="{BB962C8B-B14F-4D97-AF65-F5344CB8AC3E}">
        <p14:creationId xmlns:p14="http://schemas.microsoft.com/office/powerpoint/2010/main" val="86857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FBD2-5ED8-AC99-D762-B7A29E9E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Hierarchy 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8C28-AF0B-58AB-C5FC-93047C9F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9E953D-94D2-AC17-5387-43669DF2899D}"/>
              </a:ext>
            </a:extLst>
          </p:cNvPr>
          <p:cNvSpPr/>
          <p:nvPr/>
        </p:nvSpPr>
        <p:spPr>
          <a:xfrm>
            <a:off x="7567127" y="2906843"/>
            <a:ext cx="2575249" cy="1735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program (Output: Price; Input: Housing rental price data set)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FCF4B-96D3-B022-57DA-8987CFD16E81}"/>
              </a:ext>
            </a:extLst>
          </p:cNvPr>
          <p:cNvSpPr/>
          <p:nvPr/>
        </p:nvSpPr>
        <p:spPr>
          <a:xfrm>
            <a:off x="2556587" y="2906843"/>
            <a:ext cx="2761861" cy="17354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HOUSING PRICE= house rental dataset(size, bedroom, bathroom)</a:t>
            </a:r>
          </a:p>
        </p:txBody>
      </p:sp>
    </p:spTree>
    <p:extLst>
      <p:ext uri="{BB962C8B-B14F-4D97-AF65-F5344CB8AC3E}">
        <p14:creationId xmlns:p14="http://schemas.microsoft.com/office/powerpoint/2010/main" val="157879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CA79-4861-3E68-B229-52C3D7E4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7E4694-F3D8-C780-14FD-B1A545224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246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98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B728-823A-A7AA-37CD-29C96C07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Pseudocode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4399-4192-D993-4315-C574FB1C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Start </a:t>
            </a:r>
          </a:p>
          <a:p>
            <a:pPr marL="0" indent="0">
              <a:buNone/>
            </a:pPr>
            <a:r>
              <a:rPr lang="en-US" dirty="0"/>
              <a:t># Step 1: Acquire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 Import libraries </a:t>
            </a:r>
          </a:p>
          <a:p>
            <a:pPr marL="0" indent="0">
              <a:buNone/>
            </a:pPr>
            <a:r>
              <a:rPr lang="en-US" dirty="0"/>
              <a:t>Import pandas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#Read dataset </a:t>
            </a:r>
          </a:p>
          <a:p>
            <a:pPr marL="0" indent="0">
              <a:buNone/>
            </a:pPr>
            <a:r>
              <a:rPr lang="en-US" dirty="0"/>
              <a:t>dataset= </a:t>
            </a:r>
            <a:r>
              <a:rPr lang="en-US" dirty="0" err="1"/>
              <a:t>pd.read_csv</a:t>
            </a:r>
            <a:r>
              <a:rPr lang="en-US" dirty="0"/>
              <a:t>("C:/Users/amand/OneDrive/Data Science/ANA500/Housing.zip", compression= 'zip’)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8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5686-C359-C4FC-9300-D53AB0BA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Pseudocode,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44CE-D0EF-A484-BFE9-F6483F62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Step 2 Prepare </a:t>
            </a:r>
          </a:p>
          <a:p>
            <a:pPr marL="0" indent="0">
              <a:buNone/>
            </a:pPr>
            <a:r>
              <a:rPr lang="en-US" dirty="0"/>
              <a:t>#Nature of data </a:t>
            </a:r>
          </a:p>
          <a:p>
            <a:pPr marL="0" indent="0">
              <a:buNone/>
            </a:pPr>
            <a:r>
              <a:rPr lang="en-US" dirty="0" err="1"/>
              <a:t>Data.head</a:t>
            </a:r>
            <a:r>
              <a:rPr lang="en-US" dirty="0"/>
              <a:t> # View column headers </a:t>
            </a:r>
          </a:p>
          <a:p>
            <a:pPr marL="0" indent="0">
              <a:buNone/>
            </a:pPr>
            <a:r>
              <a:rPr lang="en-US" dirty="0" err="1"/>
              <a:t>Data.shape</a:t>
            </a:r>
            <a:r>
              <a:rPr lang="en-US" dirty="0"/>
              <a:t> # Shape of dataset (matrix dimensions)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Search for </a:t>
            </a:r>
            <a:r>
              <a:rPr lang="en-US" dirty="0" err="1"/>
              <a:t>NaN</a:t>
            </a:r>
            <a:r>
              <a:rPr lang="en-US" dirty="0"/>
              <a:t> elements </a:t>
            </a:r>
          </a:p>
          <a:p>
            <a:pPr marL="0" indent="0">
              <a:buNone/>
            </a:pPr>
            <a:r>
              <a:rPr lang="en-US" dirty="0" err="1"/>
              <a:t>Data.isnull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#Summary Stats </a:t>
            </a:r>
          </a:p>
          <a:p>
            <a:pPr marL="0" indent="0">
              <a:buNone/>
            </a:pPr>
            <a:r>
              <a:rPr lang="en-US" dirty="0" err="1"/>
              <a:t>Data.describe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8379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565D-04B5-FE6F-0BD0-323D39E7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Pseudocode,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36C7-7371-251B-B6D3-C604C5C9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Visualization</a:t>
            </a:r>
          </a:p>
          <a:p>
            <a:pPr marL="0" indent="0">
              <a:buNone/>
            </a:pPr>
            <a:r>
              <a:rPr lang="en-US" dirty="0"/>
              <a:t># To plot each feature against price, get the features names from the data frame features= </a:t>
            </a:r>
            <a:r>
              <a:rPr lang="en-US" dirty="0" err="1"/>
              <a:t>data.columns</a:t>
            </a:r>
            <a:r>
              <a:rPr lang="en-US" dirty="0"/>
              <a:t> # output is the feature name only, no data </a:t>
            </a:r>
          </a:p>
          <a:p>
            <a:pPr marL="0" indent="0">
              <a:buNone/>
            </a:pPr>
            <a:r>
              <a:rPr lang="en-US" dirty="0" err="1"/>
              <a:t>Seaborn.scatterplot</a:t>
            </a:r>
            <a:r>
              <a:rPr lang="en-US" dirty="0"/>
              <a:t>(data, x= features, y= price)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 program </a:t>
            </a:r>
          </a:p>
        </p:txBody>
      </p:sp>
    </p:spTree>
    <p:extLst>
      <p:ext uri="{BB962C8B-B14F-4D97-AF65-F5344CB8AC3E}">
        <p14:creationId xmlns:p14="http://schemas.microsoft.com/office/powerpoint/2010/main" val="326456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E21E-1DA5-38EA-AECA-7DD741D7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Acquire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F67D-1F1E-4FD0-652B-E50E7422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Housing rent data set was obtained through Kaggle.com it is a site where data scientist, machine learner practitioners, and engineers post projects, obtain open source data sets and have data science competitions. </a:t>
            </a:r>
          </a:p>
          <a:p>
            <a:pPr lvl="1"/>
            <a:r>
              <a:rPr lang="en-US" dirty="0"/>
              <a:t>Data Source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House Rent Prediction Dataset | Kaggle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3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Housing Cost Prediction for India  (Micro Project #1)</vt:lpstr>
      <vt:lpstr>Problem Statement </vt:lpstr>
      <vt:lpstr>Hypothesis Formulation</vt:lpstr>
      <vt:lpstr>Hierarchy Chart </vt:lpstr>
      <vt:lpstr>Flowchart</vt:lpstr>
      <vt:lpstr>Pseudocode </vt:lpstr>
      <vt:lpstr>Pseudocode, cont.</vt:lpstr>
      <vt:lpstr>Pseudocode, cont.</vt:lpstr>
      <vt:lpstr>Acquire </vt:lpstr>
      <vt:lpstr>Prepare</vt:lpstr>
      <vt:lpstr>Prepare cont.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Cost Prediction for India  (Micro Project #1)</dc:title>
  <dc:creator>amandalovell@rocketmail.com</dc:creator>
  <cp:lastModifiedBy>amandalovell@rocketmail.com</cp:lastModifiedBy>
  <cp:revision>1</cp:revision>
  <dcterms:created xsi:type="dcterms:W3CDTF">2022-10-03T02:25:43Z</dcterms:created>
  <dcterms:modified xsi:type="dcterms:W3CDTF">2022-10-03T02:25:43Z</dcterms:modified>
</cp:coreProperties>
</file>