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4248-0877-4097-A610-0C4665AD80E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21E7-2A37-4BC4-A89B-D945502BCD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4248-0877-4097-A610-0C4665AD80E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21E7-2A37-4BC4-A89B-D945502BCD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4248-0877-4097-A610-0C4665AD80E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21E7-2A37-4BC4-A89B-D945502BCD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4248-0877-4097-A610-0C4665AD80E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21E7-2A37-4BC4-A89B-D945502BCD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4248-0877-4097-A610-0C4665AD80E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21E7-2A37-4BC4-A89B-D945502BCD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4248-0877-4097-A610-0C4665AD80E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21E7-2A37-4BC4-A89B-D945502BCD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4248-0877-4097-A610-0C4665AD80E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21E7-2A37-4BC4-A89B-D945502BCD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4248-0877-4097-A610-0C4665AD80E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21E7-2A37-4BC4-A89B-D945502BCD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4248-0877-4097-A610-0C4665AD80E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21E7-2A37-4BC4-A89B-D945502BCD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4248-0877-4097-A610-0C4665AD80E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21E7-2A37-4BC4-A89B-D945502BCD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4248-0877-4097-A610-0C4665AD80E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21E7-2A37-4BC4-A89B-D945502BCD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64248-0877-4097-A610-0C4665AD80E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21E7-2A37-4BC4-A89B-D945502BCD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hmedshahriarsakib/usa-real-estate-datase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Cost of Homes In The United States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>
                <a:hlinkClick r:id="rId2"/>
              </a:rPr>
              <a:t>USA Real Estate Dataset | </a:t>
            </a:r>
            <a:r>
              <a:rPr lang="en-US" sz="2200" dirty="0" err="1" smtClean="0">
                <a:hlinkClick r:id="rId2"/>
              </a:rPr>
              <a:t>Kaggle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Amanda Lovell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 Size </a:t>
            </a:r>
            <a:r>
              <a:rPr lang="en-US" dirty="0" err="1" smtClean="0"/>
              <a:t>vs</a:t>
            </a:r>
            <a:r>
              <a:rPr lang="en-US" dirty="0" smtClean="0"/>
              <a:t> Price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taking a look at the scatter plot we see a couple of outliers for both price and house size. It appears most homes are below 0.2 in size and most homes tend to cost in the $200,000 or so by taking a look at this I would say something is wrong we might have a lot of missing values no home cost 0.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4727201" cy="3428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Bed </a:t>
            </a:r>
            <a:r>
              <a:rPr lang="en-US" dirty="0" err="1" smtClean="0"/>
              <a:t>vs</a:t>
            </a:r>
            <a:r>
              <a:rPr lang="en-US" dirty="0" smtClean="0"/>
              <a:t> Price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Taking a look at the scatter plot for bed and price most homes only have  4 bedrooms or below some 6, 8, 10 or 12 but those are your outliers. Again most homes cost below $200,000 we have an outlier for price that’s above the $800,000. We have homes sitting at the 0’s therefore we probably have missing values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098" y="1981200"/>
            <a:ext cx="4558211" cy="326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Zip_Code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Price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We see a few outliers when it come to price and zip code again we have a few in 0s therefore there is a few missing values but regardless of the zip code home prices are $200,000 or below.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411" y="1905000"/>
            <a:ext cx="4677358" cy="331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Bath </a:t>
            </a:r>
            <a:r>
              <a:rPr lang="en-US" dirty="0" err="1" smtClean="0"/>
              <a:t>vs</a:t>
            </a:r>
            <a:r>
              <a:rPr lang="en-US" dirty="0" smtClean="0"/>
              <a:t> Price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Most homes have no more then 5 baths anything above that is an outlier it seems and again price is $200,000 or below which is where we see the cluster we have a few 0s which again can signal missing values.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133600"/>
            <a:ext cx="4556784" cy="328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Acre_lot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Price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When we take a look at this we see that most homes are below 2 acres and the priced tends to be below the $150,000 any acre above 2 we see are outliers by looking at the scatter plot.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133600"/>
            <a:ext cx="454846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take a look at all the graphs are right skewed they all have a couple of outliers the average cost of a home is $200,000 below even when you take or add baths, acres, size, rooms, and zip code.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330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Cost of Homes In The United States USA Real Estate Dataset | Kaggle</vt:lpstr>
      <vt:lpstr>House Size vs Price </vt:lpstr>
      <vt:lpstr>Bed vs Price</vt:lpstr>
      <vt:lpstr>Zip_Code vs Price</vt:lpstr>
      <vt:lpstr>Bath vs Price </vt:lpstr>
      <vt:lpstr>Acre_lot vs Price</vt:lpstr>
      <vt:lpstr>Conclusion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of Homes In The United States USA Real Estate Dataset | Kaggle</dc:title>
  <dc:creator>amand</dc:creator>
  <cp:lastModifiedBy>amand</cp:lastModifiedBy>
  <cp:revision>13</cp:revision>
  <dcterms:created xsi:type="dcterms:W3CDTF">2022-10-09T17:53:12Z</dcterms:created>
  <dcterms:modified xsi:type="dcterms:W3CDTF">2022-10-09T20:30:02Z</dcterms:modified>
</cp:coreProperties>
</file>