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1D35-62D8-41E6-BE66-883D4392AA58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D951-F816-4ACA-8D92-8861C3298B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85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1D35-62D8-41E6-BE66-883D4392AA58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D951-F816-4ACA-8D92-8861C3298B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90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1D35-62D8-41E6-BE66-883D4392AA58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D951-F816-4ACA-8D92-8861C3298B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17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1D35-62D8-41E6-BE66-883D4392AA58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D951-F816-4ACA-8D92-8861C3298B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26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1D35-62D8-41E6-BE66-883D4392AA58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D951-F816-4ACA-8D92-8861C3298B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68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1D35-62D8-41E6-BE66-883D4392AA58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D951-F816-4ACA-8D92-8861C3298B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66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1D35-62D8-41E6-BE66-883D4392AA58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D951-F816-4ACA-8D92-8861C3298B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32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1D35-62D8-41E6-BE66-883D4392AA58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D951-F816-4ACA-8D92-8861C3298B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85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1D35-62D8-41E6-BE66-883D4392AA58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D951-F816-4ACA-8D92-8861C3298B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49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1D35-62D8-41E6-BE66-883D4392AA58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D951-F816-4ACA-8D92-8861C3298B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57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1D35-62D8-41E6-BE66-883D4392AA58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D951-F816-4ACA-8D92-8861C3298B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68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E1D35-62D8-41E6-BE66-883D4392AA58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7D951-F816-4ACA-8D92-8861C3298B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06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Mands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415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Mands</dc:title>
  <dc:creator>Turma Noite</dc:creator>
  <cp:lastModifiedBy>Turma Noite</cp:lastModifiedBy>
  <cp:revision>1</cp:revision>
  <dcterms:created xsi:type="dcterms:W3CDTF">2024-09-10T23:01:22Z</dcterms:created>
  <dcterms:modified xsi:type="dcterms:W3CDTF">2024-09-10T23:01:53Z</dcterms:modified>
</cp:coreProperties>
</file>