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embeddedFontLst>
    <p:embeddedFont>
      <p:font typeface="Oswald"/>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Oswald-bold.fntdata"/><Relationship Id="rId41" Type="http://schemas.openxmlformats.org/officeDocument/2006/relationships/font" Target="fonts/Oswald-regular.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13" name="Shape 213"/>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268" name="Shape 26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274" name="Shape 274"/>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280" name="Shape 28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286" name="Shape 28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92" name="Shape 292"/>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298" name="Shape 29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305" name="Shape 305"/>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311" name="Shape 31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317" name="Shape 317"/>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23" name="Shape 323"/>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219" name="Shape 21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rPr lang="en" sz="1100">
                <a:solidFill>
                  <a:schemeClr val="dk1"/>
                </a:solidFill>
                <a:highlight>
                  <a:schemeClr val="lt1"/>
                </a:highlight>
                <a:latin typeface="Georgia"/>
                <a:ea typeface="Georgia"/>
                <a:cs typeface="Georgia"/>
                <a:sym typeface="Georgia"/>
              </a:rPr>
              <a:t>Defining your voice and discovering your brand is critical in the job search success story! </a:t>
            </a:r>
            <a:endParaRPr sz="11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329" name="Shape 32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346" name="Shape 34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353" name="Shape 353"/>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Shape 359"/>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60" name="Shape 360"/>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366" name="Shape 36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378" name="Shape 37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84" name="Shape 384"/>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390" name="Shape 39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396" name="Shape 39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26" name="Shape 226"/>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02" name="Shape 402"/>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408" name="Shape 40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414" name="Shape 414"/>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420" name="Shape 42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Shape 425"/>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26" name="Shape 426"/>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Shape 433"/>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34" name="Shape 434"/>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440" name="Shape 44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232" name="Shape 232"/>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238" name="Shape 23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244" name="Shape 244"/>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50" name="Shape 250"/>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256" name="Shape 25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262" name="Shape 262"/>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3.jpg"/><Relationship Id="rId4" Type="http://schemas.openxmlformats.org/officeDocument/2006/relationships/image" Target="../media/image10.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9.png"/><Relationship Id="rId4" Type="http://schemas.openxmlformats.org/officeDocument/2006/relationships/image" Target="../media/image1.png"/><Relationship Id="rId11" Type="http://schemas.openxmlformats.org/officeDocument/2006/relationships/image" Target="../media/image4.png"/><Relationship Id="rId10" Type="http://schemas.openxmlformats.org/officeDocument/2006/relationships/image" Target="../media/image9.png"/><Relationship Id="rId9" Type="http://schemas.openxmlformats.org/officeDocument/2006/relationships/image" Target="../media/image32.png"/><Relationship Id="rId5" Type="http://schemas.openxmlformats.org/officeDocument/2006/relationships/image" Target="../media/image11.png"/><Relationship Id="rId6" Type="http://schemas.openxmlformats.org/officeDocument/2006/relationships/image" Target="../media/image18.png"/><Relationship Id="rId7" Type="http://schemas.openxmlformats.org/officeDocument/2006/relationships/image" Target="../media/image8.png"/><Relationship Id="rId8"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17.jpg"/><Relationship Id="rId4" Type="http://schemas.openxmlformats.org/officeDocument/2006/relationships/image" Target="../media/image2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howMasterSp="0" type="tx">
  <p:cSld name="TITLE_AND_BODY">
    <p:bg>
      <p:bgPr>
        <a:solidFill>
          <a:srgbClr val="000000"/>
        </a:solidFill>
      </p:bgPr>
    </p:bg>
    <p:spTree>
      <p:nvGrpSpPr>
        <p:cNvPr id="10" name="Shape 10"/>
        <p:cNvGrpSpPr/>
        <p:nvPr/>
      </p:nvGrpSpPr>
      <p:grpSpPr>
        <a:xfrm>
          <a:off x="0" y="0"/>
          <a:ext cx="0" cy="0"/>
          <a:chOff x="0" y="0"/>
          <a:chExt cx="0" cy="0"/>
        </a:xfrm>
      </p:grpSpPr>
      <p:cxnSp>
        <p:nvCxnSpPr>
          <p:cNvPr id="11" name="Shape 11"/>
          <p:cNvCxnSpPr/>
          <p:nvPr/>
        </p:nvCxnSpPr>
        <p:spPr>
          <a:xfrm>
            <a:off x="446484" y="447261"/>
            <a:ext cx="8250900" cy="0"/>
          </a:xfrm>
          <a:prstGeom prst="straightConnector1">
            <a:avLst/>
          </a:prstGeom>
          <a:noFill/>
          <a:ln cap="flat" cmpd="sng" w="9525">
            <a:solidFill>
              <a:srgbClr val="FFFFFF"/>
            </a:solidFill>
            <a:prstDash val="solid"/>
            <a:miter lim="8000"/>
            <a:headEnd len="sm" w="sm" type="none"/>
            <a:tailEnd len="sm" w="sm" type="none"/>
          </a:ln>
        </p:spPr>
      </p:cxnSp>
      <p:cxnSp>
        <p:nvCxnSpPr>
          <p:cNvPr id="12" name="Shape 12"/>
          <p:cNvCxnSpPr/>
          <p:nvPr/>
        </p:nvCxnSpPr>
        <p:spPr>
          <a:xfrm>
            <a:off x="446484" y="858741"/>
            <a:ext cx="8250900" cy="0"/>
          </a:xfrm>
          <a:prstGeom prst="straightConnector1">
            <a:avLst/>
          </a:prstGeom>
          <a:noFill/>
          <a:ln cap="flat" cmpd="sng" w="9525">
            <a:solidFill>
              <a:srgbClr val="FFFFFF"/>
            </a:solidFill>
            <a:prstDash val="solid"/>
            <a:miter lim="8000"/>
            <a:headEnd len="sm" w="sm" type="none"/>
            <a:tailEnd len="sm" w="sm" type="none"/>
          </a:ln>
        </p:spPr>
      </p:cxnSp>
      <p:pic>
        <p:nvPicPr>
          <p:cNvPr id="13" name="Shape 13"/>
          <p:cNvPicPr preferRelativeResize="0"/>
          <p:nvPr/>
        </p:nvPicPr>
        <p:blipFill rotWithShape="1">
          <a:blip r:embed="rId2">
            <a:alphaModFix/>
          </a:blip>
          <a:srcRect b="0" l="0" r="0" t="0"/>
          <a:stretch/>
        </p:blipFill>
        <p:spPr>
          <a:xfrm>
            <a:off x="446484" y="536713"/>
            <a:ext cx="1991400" cy="214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Smart Phones" showMasterSp="0">
  <p:cSld name="Content: Smart Phones">
    <p:spTree>
      <p:nvGrpSpPr>
        <p:cNvPr id="56"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b="0" l="0" r="0" t="0"/>
          <a:stretch/>
        </p:blipFill>
        <p:spPr>
          <a:xfrm>
            <a:off x="714375" y="925271"/>
            <a:ext cx="2843400" cy="4266900"/>
          </a:xfrm>
          <a:prstGeom prst="rect">
            <a:avLst/>
          </a:prstGeom>
          <a:noFill/>
          <a:ln>
            <a:noFill/>
          </a:ln>
        </p:spPr>
      </p:pic>
      <p:pic>
        <p:nvPicPr>
          <p:cNvPr id="58" name="Shape 58"/>
          <p:cNvPicPr preferRelativeResize="0"/>
          <p:nvPr/>
        </p:nvPicPr>
        <p:blipFill rotWithShape="1">
          <a:blip r:embed="rId3">
            <a:alphaModFix/>
          </a:blip>
          <a:srcRect b="0" l="0" r="0" t="0"/>
          <a:stretch/>
        </p:blipFill>
        <p:spPr>
          <a:xfrm>
            <a:off x="3286125" y="966083"/>
            <a:ext cx="2598600" cy="3884400"/>
          </a:xfrm>
          <a:prstGeom prst="rect">
            <a:avLst/>
          </a:prstGeom>
          <a:noFill/>
          <a:ln>
            <a:noFill/>
          </a:ln>
        </p:spPr>
      </p:pic>
      <p:pic>
        <p:nvPicPr>
          <p:cNvPr id="59" name="Shape 59"/>
          <p:cNvPicPr preferRelativeResize="0"/>
          <p:nvPr/>
        </p:nvPicPr>
        <p:blipFill rotWithShape="1">
          <a:blip r:embed="rId4">
            <a:alphaModFix/>
          </a:blip>
          <a:srcRect b="0" l="0" r="0" t="0"/>
          <a:stretch/>
        </p:blipFill>
        <p:spPr>
          <a:xfrm>
            <a:off x="5982891" y="957138"/>
            <a:ext cx="2098500" cy="3845400"/>
          </a:xfrm>
          <a:prstGeom prst="rect">
            <a:avLst/>
          </a:prstGeom>
          <a:noFill/>
          <a:ln>
            <a:noFill/>
          </a:ln>
        </p:spPr>
      </p:pic>
      <p:cxnSp>
        <p:nvCxnSpPr>
          <p:cNvPr id="60" name="Shape 60"/>
          <p:cNvCxnSpPr/>
          <p:nvPr/>
        </p:nvCxnSpPr>
        <p:spPr>
          <a:xfrm>
            <a:off x="446484" y="447261"/>
            <a:ext cx="8250900" cy="0"/>
          </a:xfrm>
          <a:prstGeom prst="straightConnector1">
            <a:avLst/>
          </a:prstGeom>
          <a:noFill/>
          <a:ln>
            <a:noFill/>
          </a:ln>
        </p:spPr>
      </p:cxnSp>
      <p:cxnSp>
        <p:nvCxnSpPr>
          <p:cNvPr id="61" name="Shape 61"/>
          <p:cNvCxnSpPr/>
          <p:nvPr/>
        </p:nvCxnSpPr>
        <p:spPr>
          <a:xfrm>
            <a:off x="446484" y="858741"/>
            <a:ext cx="8250900" cy="0"/>
          </a:xfrm>
          <a:prstGeom prst="straightConnector1">
            <a:avLst/>
          </a:prstGeom>
          <a:noFill/>
          <a:ln>
            <a:noFill/>
          </a:ln>
        </p:spPr>
      </p:cxnSp>
      <p:sp>
        <p:nvSpPr>
          <p:cNvPr id="62" name="Shape 62"/>
          <p:cNvSpPr/>
          <p:nvPr/>
        </p:nvSpPr>
        <p:spPr>
          <a:xfrm>
            <a:off x="3973711" y="2701456"/>
            <a:ext cx="1200900" cy="178800"/>
          </a:xfrm>
          <a:prstGeom prst="rect">
            <a:avLst/>
          </a:prstGeom>
          <a:noFill/>
          <a:ln>
            <a:noFill/>
          </a:ln>
        </p:spPr>
        <p:txBody>
          <a:bodyPr anchorCtr="0" anchor="t" bIns="26800" lIns="26800" spcFirstLastPara="1" rIns="26800" wrap="square" tIns="26800">
            <a:noAutofit/>
          </a:bodyPr>
          <a:lstStyle/>
          <a:p>
            <a:pPr indent="0" lvl="0" marL="0" marR="0" rtl="0" algn="l">
              <a:spcBef>
                <a:spcPts val="0"/>
              </a:spcBef>
              <a:spcAft>
                <a:spcPts val="0"/>
              </a:spcAft>
              <a:buNone/>
            </a:pPr>
            <a:r>
              <a:rPr b="0" i="0" lang="en" sz="1000" u="none" cap="none" strike="noStrike">
                <a:solidFill>
                  <a:srgbClr val="000000"/>
                </a:solidFill>
                <a:latin typeface="Arial"/>
                <a:ea typeface="Arial"/>
                <a:cs typeface="Arial"/>
                <a:sym typeface="Arial"/>
              </a:rPr>
              <a:t>Drag an object here</a:t>
            </a:r>
            <a:endParaRPr sz="1000"/>
          </a:p>
        </p:txBody>
      </p:sp>
      <p:sp>
        <p:nvSpPr>
          <p:cNvPr id="63" name="Shape 63"/>
          <p:cNvSpPr/>
          <p:nvPr/>
        </p:nvSpPr>
        <p:spPr>
          <a:xfrm>
            <a:off x="6456164" y="2701456"/>
            <a:ext cx="1200900" cy="178800"/>
          </a:xfrm>
          <a:prstGeom prst="rect">
            <a:avLst/>
          </a:prstGeom>
          <a:noFill/>
          <a:ln>
            <a:noFill/>
          </a:ln>
        </p:spPr>
        <p:txBody>
          <a:bodyPr anchorCtr="0" anchor="t" bIns="26800" lIns="26800" spcFirstLastPara="1" rIns="26800" wrap="square" tIns="26800">
            <a:noAutofit/>
          </a:bodyPr>
          <a:lstStyle/>
          <a:p>
            <a:pPr indent="0" lvl="0" marL="0" marR="0" rtl="0" algn="l">
              <a:spcBef>
                <a:spcPts val="0"/>
              </a:spcBef>
              <a:spcAft>
                <a:spcPts val="0"/>
              </a:spcAft>
              <a:buNone/>
            </a:pPr>
            <a:r>
              <a:rPr b="0" i="0" lang="en" sz="1000" u="none" cap="none" strike="noStrike">
                <a:solidFill>
                  <a:srgbClr val="000000"/>
                </a:solidFill>
                <a:latin typeface="Arial"/>
                <a:ea typeface="Arial"/>
                <a:cs typeface="Arial"/>
                <a:sym typeface="Arial"/>
              </a:rPr>
              <a:t>Drag an object here</a:t>
            </a:r>
            <a:endParaRPr sz="1000"/>
          </a:p>
        </p:txBody>
      </p:sp>
      <p:sp>
        <p:nvSpPr>
          <p:cNvPr id="64" name="Shape 64"/>
          <p:cNvSpPr txBox="1"/>
          <p:nvPr>
            <p:ph idx="1" type="body"/>
          </p:nvPr>
        </p:nvSpPr>
        <p:spPr>
          <a:xfrm>
            <a:off x="1294805" y="1395454"/>
            <a:ext cx="1625100" cy="2790900"/>
          </a:xfrm>
          <a:prstGeom prst="rect">
            <a:avLst/>
          </a:prstGeom>
          <a:noFill/>
          <a:ln>
            <a:noFill/>
          </a:ln>
        </p:spPr>
        <p:txBody>
          <a:bodyPr anchorCtr="0" anchor="ctr" bIns="64325" lIns="64325" spcFirstLastPara="1" rIns="64325" wrap="square" tIns="64325"/>
          <a:lstStyle>
            <a:lvl1pPr indent="-292100" lvl="0" marL="457200" rtl="0">
              <a:lnSpc>
                <a:spcPct val="100000"/>
              </a:lnSpc>
              <a:spcBef>
                <a:spcPts val="700"/>
              </a:spcBef>
              <a:spcAft>
                <a:spcPts val="0"/>
              </a:spcAft>
              <a:buSzPts val="1000"/>
              <a:buChar char="●"/>
              <a:defRPr/>
            </a:lvl1pPr>
            <a:lvl2pPr indent="-292100" lvl="1" marL="914400" rtl="0">
              <a:lnSpc>
                <a:spcPct val="100000"/>
              </a:lnSpc>
              <a:spcBef>
                <a:spcPts val="700"/>
              </a:spcBef>
              <a:spcAft>
                <a:spcPts val="0"/>
              </a:spcAft>
              <a:buSzPts val="1000"/>
              <a:buChar char="‣"/>
              <a:defRPr/>
            </a:lvl2pPr>
            <a:lvl3pPr indent="-292100" lvl="2" marL="1371600" rtl="0">
              <a:lnSpc>
                <a:spcPct val="100000"/>
              </a:lnSpc>
              <a:spcBef>
                <a:spcPts val="700"/>
              </a:spcBef>
              <a:spcAft>
                <a:spcPts val="0"/>
              </a:spcAft>
              <a:buSzPts val="1000"/>
              <a:buChar char="‣"/>
              <a:defRPr/>
            </a:lvl3pPr>
            <a:lvl4pPr indent="-292100" lvl="3" marL="1828800" rtl="0">
              <a:lnSpc>
                <a:spcPct val="100000"/>
              </a:lnSpc>
              <a:spcBef>
                <a:spcPts val="700"/>
              </a:spcBef>
              <a:spcAft>
                <a:spcPts val="0"/>
              </a:spcAft>
              <a:buSzPts val="1000"/>
              <a:buChar char="‣"/>
              <a:defRPr/>
            </a:lvl4pPr>
            <a:lvl5pPr indent="-292100" lvl="4" marL="2286000" rtl="0">
              <a:lnSpc>
                <a:spcPct val="100000"/>
              </a:lnSpc>
              <a:spcBef>
                <a:spcPts val="700"/>
              </a:spcBef>
              <a:spcAft>
                <a:spcPts val="0"/>
              </a:spcAft>
              <a:buSzPts val="1000"/>
              <a:buChar char="‣"/>
              <a:defRPr/>
            </a:lvl5pPr>
            <a:lvl6pPr indent="-292100" lvl="5" marL="2743200" rtl="0">
              <a:lnSpc>
                <a:spcPct val="100000"/>
              </a:lnSpc>
              <a:spcBef>
                <a:spcPts val="700"/>
              </a:spcBef>
              <a:spcAft>
                <a:spcPts val="0"/>
              </a:spcAft>
              <a:buSzPts val="1000"/>
              <a:buChar char="•"/>
              <a:defRPr/>
            </a:lvl6pPr>
            <a:lvl7pPr indent="-292100" lvl="6" marL="3200400" rtl="0">
              <a:lnSpc>
                <a:spcPct val="100000"/>
              </a:lnSpc>
              <a:spcBef>
                <a:spcPts val="700"/>
              </a:spcBef>
              <a:spcAft>
                <a:spcPts val="0"/>
              </a:spcAft>
              <a:buSzPts val="1000"/>
              <a:buChar char="•"/>
              <a:defRPr/>
            </a:lvl7pPr>
            <a:lvl8pPr indent="-292100" lvl="7" marL="3657600" rtl="0">
              <a:lnSpc>
                <a:spcPct val="100000"/>
              </a:lnSpc>
              <a:spcBef>
                <a:spcPts val="700"/>
              </a:spcBef>
              <a:spcAft>
                <a:spcPts val="0"/>
              </a:spcAft>
              <a:buSzPts val="1000"/>
              <a:buChar char="•"/>
              <a:defRPr/>
            </a:lvl8pPr>
            <a:lvl9pPr indent="-292100" lvl="8" marL="4114800" rtl="0">
              <a:lnSpc>
                <a:spcPct val="100000"/>
              </a:lnSpc>
              <a:spcBef>
                <a:spcPts val="700"/>
              </a:spcBef>
              <a:spcAft>
                <a:spcPts val="0"/>
              </a:spcAft>
              <a:buSzPts val="10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rts" showMasterSp="0">
  <p:cSld name="Charts">
    <p:spTree>
      <p:nvGrpSpPr>
        <p:cNvPr id="65" name="Shape 65"/>
        <p:cNvGrpSpPr/>
        <p:nvPr/>
      </p:nvGrpSpPr>
      <p:grpSpPr>
        <a:xfrm>
          <a:off x="0" y="0"/>
          <a:ext cx="0" cy="0"/>
          <a:chOff x="0" y="0"/>
          <a:chExt cx="0" cy="0"/>
        </a:xfrm>
      </p:grpSpPr>
      <p:cxnSp>
        <p:nvCxnSpPr>
          <p:cNvPr id="66" name="Shape 66"/>
          <p:cNvCxnSpPr/>
          <p:nvPr/>
        </p:nvCxnSpPr>
        <p:spPr>
          <a:xfrm>
            <a:off x="446484" y="447261"/>
            <a:ext cx="8250900" cy="0"/>
          </a:xfrm>
          <a:prstGeom prst="straightConnector1">
            <a:avLst/>
          </a:prstGeom>
          <a:noFill/>
          <a:ln>
            <a:noFill/>
          </a:ln>
        </p:spPr>
      </p:cxnSp>
      <p:cxnSp>
        <p:nvCxnSpPr>
          <p:cNvPr id="67" name="Shape 67"/>
          <p:cNvCxnSpPr/>
          <p:nvPr/>
        </p:nvCxnSpPr>
        <p:spPr>
          <a:xfrm>
            <a:off x="446484" y="858741"/>
            <a:ext cx="8250900" cy="0"/>
          </a:xfrm>
          <a:prstGeom prst="straightConnector1">
            <a:avLst/>
          </a:prstGeom>
          <a:noFill/>
          <a:ln>
            <a:noFill/>
          </a:ln>
        </p:spPr>
      </p:cxnSp>
      <p:sp>
        <p:nvSpPr>
          <p:cNvPr id="68" name="Shape 68"/>
          <p:cNvSpPr/>
          <p:nvPr/>
        </p:nvSpPr>
        <p:spPr>
          <a:xfrm>
            <a:off x="461128" y="1625441"/>
            <a:ext cx="2109300" cy="2112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64325" lIns="64325" spcFirstLastPara="1" rIns="64325" wrap="square" tIns="64325">
            <a:noAutofit/>
          </a:bodyPr>
          <a:lstStyle/>
          <a:p>
            <a:pPr indent="0" lvl="0" marL="0">
              <a:spcBef>
                <a:spcPts val="0"/>
              </a:spcBef>
              <a:spcAft>
                <a:spcPts val="0"/>
              </a:spcAft>
              <a:buNone/>
            </a:pPr>
            <a:r>
              <a:t/>
            </a:r>
            <a:endParaRPr/>
          </a:p>
        </p:txBody>
      </p:sp>
      <p:sp>
        <p:nvSpPr>
          <p:cNvPr id="69" name="Shape 69"/>
          <p:cNvSpPr/>
          <p:nvPr/>
        </p:nvSpPr>
        <p:spPr>
          <a:xfrm>
            <a:off x="3084208" y="1622358"/>
            <a:ext cx="2109300" cy="2112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64325" lIns="64325" spcFirstLastPara="1" rIns="64325" wrap="square" tIns="64325">
            <a:noAutofit/>
          </a:bodyPr>
          <a:lstStyle/>
          <a:p>
            <a:pPr indent="0" lvl="0" marL="0">
              <a:spcBef>
                <a:spcPts val="0"/>
              </a:spcBef>
              <a:spcAft>
                <a:spcPts val="0"/>
              </a:spcAft>
              <a:buNone/>
            </a:pPr>
            <a:r>
              <a:t/>
            </a:r>
            <a:endParaRPr/>
          </a:p>
        </p:txBody>
      </p:sp>
      <p:sp>
        <p:nvSpPr>
          <p:cNvPr id="70" name="Shape 70"/>
          <p:cNvSpPr/>
          <p:nvPr/>
        </p:nvSpPr>
        <p:spPr>
          <a:xfrm>
            <a:off x="5209455" y="1707150"/>
            <a:ext cx="2109300" cy="2112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64325" lIns="64325" spcFirstLastPara="1" rIns="64325" wrap="square" tIns="64325">
            <a:noAutofit/>
          </a:bodyPr>
          <a:lstStyle/>
          <a:p>
            <a:pPr indent="0" lvl="0" marL="0">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s" showMasterSp="0">
  <p:cSld name="Callouts">
    <p:spTree>
      <p:nvGrpSpPr>
        <p:cNvPr id="71" name="Shape 71"/>
        <p:cNvGrpSpPr/>
        <p:nvPr/>
      </p:nvGrpSpPr>
      <p:grpSpPr>
        <a:xfrm>
          <a:off x="0" y="0"/>
          <a:ext cx="0" cy="0"/>
          <a:chOff x="0" y="0"/>
          <a:chExt cx="0" cy="0"/>
        </a:xfrm>
      </p:grpSpPr>
      <p:cxnSp>
        <p:nvCxnSpPr>
          <p:cNvPr id="72" name="Shape 72"/>
          <p:cNvCxnSpPr/>
          <p:nvPr/>
        </p:nvCxnSpPr>
        <p:spPr>
          <a:xfrm>
            <a:off x="446484" y="447261"/>
            <a:ext cx="8250900" cy="0"/>
          </a:xfrm>
          <a:prstGeom prst="straightConnector1">
            <a:avLst/>
          </a:prstGeom>
          <a:noFill/>
          <a:ln>
            <a:noFill/>
          </a:ln>
        </p:spPr>
      </p:cxnSp>
      <p:cxnSp>
        <p:nvCxnSpPr>
          <p:cNvPr id="73" name="Shape 73"/>
          <p:cNvCxnSpPr/>
          <p:nvPr/>
        </p:nvCxnSpPr>
        <p:spPr>
          <a:xfrm>
            <a:off x="446484" y="858741"/>
            <a:ext cx="8250900" cy="0"/>
          </a:xfrm>
          <a:prstGeom prst="straightConnector1">
            <a:avLst/>
          </a:prstGeom>
          <a:noFill/>
          <a:ln>
            <a:noFill/>
          </a:ln>
        </p:spPr>
      </p:cxnSp>
      <p:grpSp>
        <p:nvGrpSpPr>
          <p:cNvPr id="74" name="Shape 74"/>
          <p:cNvGrpSpPr/>
          <p:nvPr/>
        </p:nvGrpSpPr>
        <p:grpSpPr>
          <a:xfrm>
            <a:off x="446484" y="1288111"/>
            <a:ext cx="892867" cy="894391"/>
            <a:chOff x="0" y="0"/>
            <a:chExt cx="1269900" cy="1269900"/>
          </a:xfrm>
        </p:grpSpPr>
        <p:pic>
          <p:nvPicPr>
            <p:cNvPr id="75" name="Shape 75"/>
            <p:cNvPicPr preferRelativeResize="0"/>
            <p:nvPr/>
          </p:nvPicPr>
          <p:blipFill rotWithShape="1">
            <a:blip r:embed="rId2">
              <a:alphaModFix/>
            </a:blip>
            <a:srcRect b="0" l="0" r="0" t="0"/>
            <a:stretch/>
          </p:blipFill>
          <p:spPr>
            <a:xfrm>
              <a:off x="0" y="0"/>
              <a:ext cx="1269900" cy="1269900"/>
            </a:xfrm>
            <a:prstGeom prst="rect">
              <a:avLst/>
            </a:prstGeom>
            <a:noFill/>
            <a:ln>
              <a:noFill/>
            </a:ln>
          </p:spPr>
        </p:pic>
        <p:sp>
          <p:nvSpPr>
            <p:cNvPr id="76" name="Shape 76"/>
            <p:cNvSpPr/>
            <p:nvPr/>
          </p:nvSpPr>
          <p:spPr>
            <a:xfrm>
              <a:off x="88900" y="3352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 sz="1300" u="none" cap="none" strike="noStrike">
                  <a:solidFill>
                    <a:srgbClr val="000000"/>
                  </a:solidFill>
                  <a:latin typeface="Arial"/>
                  <a:ea typeface="Arial"/>
                  <a:cs typeface="Arial"/>
                  <a:sym typeface="Arial"/>
                </a:rPr>
                <a:t>INSERT STICKER</a:t>
              </a:r>
              <a:br>
                <a:rPr b="1" i="0" lang="en" sz="1300" u="none" cap="none" strike="noStrike">
                  <a:solidFill>
                    <a:srgbClr val="000000"/>
                  </a:solidFill>
                  <a:latin typeface="Arial"/>
                  <a:ea typeface="Arial"/>
                  <a:cs typeface="Arial"/>
                  <a:sym typeface="Arial"/>
                </a:rPr>
              </a:br>
              <a:r>
                <a:rPr b="1" i="0" lang="en" sz="1300" u="none" cap="none" strike="noStrike">
                  <a:solidFill>
                    <a:srgbClr val="000000"/>
                  </a:solidFill>
                  <a:latin typeface="Arial"/>
                  <a:ea typeface="Arial"/>
                  <a:cs typeface="Arial"/>
                  <a:sym typeface="Arial"/>
                </a:rPr>
                <a:t>TEXT</a:t>
              </a:r>
              <a:endParaRPr sz="1000"/>
            </a:p>
          </p:txBody>
        </p:sp>
      </p:grpSp>
      <p:grpSp>
        <p:nvGrpSpPr>
          <p:cNvPr id="77" name="Shape 77"/>
          <p:cNvGrpSpPr/>
          <p:nvPr/>
        </p:nvGrpSpPr>
        <p:grpSpPr>
          <a:xfrm>
            <a:off x="1518047" y="1288111"/>
            <a:ext cx="892867" cy="894391"/>
            <a:chOff x="0" y="0"/>
            <a:chExt cx="1269900" cy="1269900"/>
          </a:xfrm>
        </p:grpSpPr>
        <p:pic>
          <p:nvPicPr>
            <p:cNvPr id="78" name="Shape 78"/>
            <p:cNvPicPr preferRelativeResize="0"/>
            <p:nvPr/>
          </p:nvPicPr>
          <p:blipFill rotWithShape="1">
            <a:blip r:embed="rId3">
              <a:alphaModFix/>
            </a:blip>
            <a:srcRect b="0" l="0" r="0" t="0"/>
            <a:stretch/>
          </p:blipFill>
          <p:spPr>
            <a:xfrm>
              <a:off x="0" y="0"/>
              <a:ext cx="1269900" cy="1269900"/>
            </a:xfrm>
            <a:prstGeom prst="rect">
              <a:avLst/>
            </a:prstGeom>
            <a:noFill/>
            <a:ln>
              <a:noFill/>
            </a:ln>
          </p:spPr>
        </p:pic>
        <p:sp>
          <p:nvSpPr>
            <p:cNvPr id="79" name="Shape 79"/>
            <p:cNvSpPr/>
            <p:nvPr/>
          </p:nvSpPr>
          <p:spPr>
            <a:xfrm>
              <a:off x="101600" y="3479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 sz="1300" u="none" cap="none" strike="noStrike">
                  <a:solidFill>
                    <a:srgbClr val="FFFFFF"/>
                  </a:solidFill>
                  <a:latin typeface="Arial"/>
                  <a:ea typeface="Arial"/>
                  <a:cs typeface="Arial"/>
                  <a:sym typeface="Arial"/>
                </a:rPr>
                <a:t>INSERT STICKER</a:t>
              </a:r>
              <a:br>
                <a:rPr b="1" i="0" lang="en" sz="1300" u="none" cap="none" strike="noStrike">
                  <a:solidFill>
                    <a:srgbClr val="FFFFFF"/>
                  </a:solidFill>
                  <a:latin typeface="Arial"/>
                  <a:ea typeface="Arial"/>
                  <a:cs typeface="Arial"/>
                  <a:sym typeface="Arial"/>
                </a:rPr>
              </a:br>
              <a:r>
                <a:rPr b="1" i="0" lang="en" sz="1300" u="none" cap="none" strike="noStrike">
                  <a:solidFill>
                    <a:srgbClr val="FFFFFF"/>
                  </a:solidFill>
                  <a:latin typeface="Arial"/>
                  <a:ea typeface="Arial"/>
                  <a:cs typeface="Arial"/>
                  <a:sym typeface="Arial"/>
                </a:rPr>
                <a:t>TEXT</a:t>
              </a:r>
              <a:endParaRPr sz="1000"/>
            </a:p>
          </p:txBody>
        </p:sp>
      </p:grpSp>
      <p:grpSp>
        <p:nvGrpSpPr>
          <p:cNvPr id="80" name="Shape 80"/>
          <p:cNvGrpSpPr/>
          <p:nvPr/>
        </p:nvGrpSpPr>
        <p:grpSpPr>
          <a:xfrm>
            <a:off x="446484" y="2352592"/>
            <a:ext cx="892867" cy="894391"/>
            <a:chOff x="0" y="0"/>
            <a:chExt cx="1269900" cy="1269900"/>
          </a:xfrm>
        </p:grpSpPr>
        <p:pic>
          <p:nvPicPr>
            <p:cNvPr id="81" name="Shape 81"/>
            <p:cNvPicPr preferRelativeResize="0"/>
            <p:nvPr/>
          </p:nvPicPr>
          <p:blipFill rotWithShape="1">
            <a:blip r:embed="rId4">
              <a:alphaModFix/>
            </a:blip>
            <a:srcRect b="0" l="0" r="0" t="0"/>
            <a:stretch/>
          </p:blipFill>
          <p:spPr>
            <a:xfrm>
              <a:off x="0" y="0"/>
              <a:ext cx="1269900" cy="1269900"/>
            </a:xfrm>
            <a:prstGeom prst="rect">
              <a:avLst/>
            </a:prstGeom>
            <a:noFill/>
            <a:ln>
              <a:noFill/>
            </a:ln>
          </p:spPr>
        </p:pic>
        <p:sp>
          <p:nvSpPr>
            <p:cNvPr id="82" name="Shape 82"/>
            <p:cNvSpPr/>
            <p:nvPr/>
          </p:nvSpPr>
          <p:spPr>
            <a:xfrm>
              <a:off x="88900" y="3225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 sz="1300" u="none" cap="none" strike="noStrike">
                  <a:solidFill>
                    <a:srgbClr val="FFFFFF"/>
                  </a:solidFill>
                  <a:latin typeface="Arial"/>
                  <a:ea typeface="Arial"/>
                  <a:cs typeface="Arial"/>
                  <a:sym typeface="Arial"/>
                </a:rPr>
                <a:t>INSERT STICKER</a:t>
              </a:r>
              <a:br>
                <a:rPr b="1" i="0" lang="en" sz="1300" u="none" cap="none" strike="noStrike">
                  <a:solidFill>
                    <a:srgbClr val="FFFFFF"/>
                  </a:solidFill>
                  <a:latin typeface="Arial"/>
                  <a:ea typeface="Arial"/>
                  <a:cs typeface="Arial"/>
                  <a:sym typeface="Arial"/>
                </a:rPr>
              </a:br>
              <a:r>
                <a:rPr b="1" i="0" lang="en" sz="1300" u="none" cap="none" strike="noStrike">
                  <a:solidFill>
                    <a:srgbClr val="FFFFFF"/>
                  </a:solidFill>
                  <a:latin typeface="Arial"/>
                  <a:ea typeface="Arial"/>
                  <a:cs typeface="Arial"/>
                  <a:sym typeface="Arial"/>
                </a:rPr>
                <a:t>TEXT</a:t>
              </a:r>
              <a:endParaRPr sz="1000"/>
            </a:p>
          </p:txBody>
        </p:sp>
      </p:grpSp>
      <p:grpSp>
        <p:nvGrpSpPr>
          <p:cNvPr id="83" name="Shape 83"/>
          <p:cNvGrpSpPr/>
          <p:nvPr/>
        </p:nvGrpSpPr>
        <p:grpSpPr>
          <a:xfrm>
            <a:off x="1518047" y="2352592"/>
            <a:ext cx="892867" cy="894391"/>
            <a:chOff x="0" y="0"/>
            <a:chExt cx="1269900" cy="1269900"/>
          </a:xfrm>
        </p:grpSpPr>
        <p:pic>
          <p:nvPicPr>
            <p:cNvPr id="84" name="Shape 84"/>
            <p:cNvPicPr preferRelativeResize="0"/>
            <p:nvPr/>
          </p:nvPicPr>
          <p:blipFill rotWithShape="1">
            <a:blip r:embed="rId5">
              <a:alphaModFix/>
            </a:blip>
            <a:srcRect b="0" l="0" r="0" t="0"/>
            <a:stretch/>
          </p:blipFill>
          <p:spPr>
            <a:xfrm>
              <a:off x="0" y="0"/>
              <a:ext cx="1269900" cy="1269900"/>
            </a:xfrm>
            <a:prstGeom prst="rect">
              <a:avLst/>
            </a:prstGeom>
            <a:noFill/>
            <a:ln>
              <a:noFill/>
            </a:ln>
          </p:spPr>
        </p:pic>
        <p:sp>
          <p:nvSpPr>
            <p:cNvPr id="85" name="Shape 85"/>
            <p:cNvSpPr/>
            <p:nvPr/>
          </p:nvSpPr>
          <p:spPr>
            <a:xfrm>
              <a:off x="101600" y="3352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 sz="1300" u="none" cap="none" strike="noStrike">
                  <a:solidFill>
                    <a:srgbClr val="FFFFFF"/>
                  </a:solidFill>
                  <a:latin typeface="Arial"/>
                  <a:ea typeface="Arial"/>
                  <a:cs typeface="Arial"/>
                  <a:sym typeface="Arial"/>
                </a:rPr>
                <a:t>INSERT STICKER</a:t>
              </a:r>
              <a:br>
                <a:rPr b="1" i="0" lang="en" sz="1300" u="none" cap="none" strike="noStrike">
                  <a:solidFill>
                    <a:srgbClr val="FFFFFF"/>
                  </a:solidFill>
                  <a:latin typeface="Arial"/>
                  <a:ea typeface="Arial"/>
                  <a:cs typeface="Arial"/>
                  <a:sym typeface="Arial"/>
                </a:rPr>
              </a:br>
              <a:r>
                <a:rPr b="1" i="0" lang="en" sz="1300" u="none" cap="none" strike="noStrike">
                  <a:solidFill>
                    <a:srgbClr val="FFFFFF"/>
                  </a:solidFill>
                  <a:latin typeface="Arial"/>
                  <a:ea typeface="Arial"/>
                  <a:cs typeface="Arial"/>
                  <a:sym typeface="Arial"/>
                </a:rPr>
                <a:t>TEXT</a:t>
              </a:r>
              <a:endParaRPr sz="1000"/>
            </a:p>
          </p:txBody>
        </p:sp>
      </p:grpSp>
      <p:grpSp>
        <p:nvGrpSpPr>
          <p:cNvPr id="86" name="Shape 86"/>
          <p:cNvGrpSpPr/>
          <p:nvPr/>
        </p:nvGrpSpPr>
        <p:grpSpPr>
          <a:xfrm>
            <a:off x="446484" y="3434964"/>
            <a:ext cx="892867" cy="894391"/>
            <a:chOff x="0" y="0"/>
            <a:chExt cx="1269900" cy="1269900"/>
          </a:xfrm>
        </p:grpSpPr>
        <p:pic>
          <p:nvPicPr>
            <p:cNvPr id="87" name="Shape 87"/>
            <p:cNvPicPr preferRelativeResize="0"/>
            <p:nvPr/>
          </p:nvPicPr>
          <p:blipFill rotWithShape="1">
            <a:blip r:embed="rId6">
              <a:alphaModFix/>
            </a:blip>
            <a:srcRect b="0" l="0" r="0" t="0"/>
            <a:stretch/>
          </p:blipFill>
          <p:spPr>
            <a:xfrm>
              <a:off x="0" y="0"/>
              <a:ext cx="1269900" cy="1269900"/>
            </a:xfrm>
            <a:prstGeom prst="rect">
              <a:avLst/>
            </a:prstGeom>
            <a:noFill/>
            <a:ln>
              <a:noFill/>
            </a:ln>
          </p:spPr>
        </p:pic>
        <p:sp>
          <p:nvSpPr>
            <p:cNvPr id="88" name="Shape 88"/>
            <p:cNvSpPr/>
            <p:nvPr/>
          </p:nvSpPr>
          <p:spPr>
            <a:xfrm>
              <a:off x="88900" y="3225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 sz="1300" u="none" cap="none" strike="noStrike">
                  <a:solidFill>
                    <a:srgbClr val="FFFFFF"/>
                  </a:solidFill>
                  <a:latin typeface="Arial"/>
                  <a:ea typeface="Arial"/>
                  <a:cs typeface="Arial"/>
                  <a:sym typeface="Arial"/>
                </a:rPr>
                <a:t>INSERT STICKER</a:t>
              </a:r>
              <a:br>
                <a:rPr b="1" i="0" lang="en" sz="1300" u="none" cap="none" strike="noStrike">
                  <a:solidFill>
                    <a:srgbClr val="FFFFFF"/>
                  </a:solidFill>
                  <a:latin typeface="Arial"/>
                  <a:ea typeface="Arial"/>
                  <a:cs typeface="Arial"/>
                  <a:sym typeface="Arial"/>
                </a:rPr>
              </a:br>
              <a:r>
                <a:rPr b="1" i="0" lang="en" sz="1300" u="none" cap="none" strike="noStrike">
                  <a:solidFill>
                    <a:srgbClr val="FFFFFF"/>
                  </a:solidFill>
                  <a:latin typeface="Arial"/>
                  <a:ea typeface="Arial"/>
                  <a:cs typeface="Arial"/>
                  <a:sym typeface="Arial"/>
                </a:rPr>
                <a:t>TEXT</a:t>
              </a:r>
              <a:endParaRPr sz="1000"/>
            </a:p>
          </p:txBody>
        </p:sp>
      </p:grpSp>
      <p:grpSp>
        <p:nvGrpSpPr>
          <p:cNvPr id="89" name="Shape 89"/>
          <p:cNvGrpSpPr/>
          <p:nvPr/>
        </p:nvGrpSpPr>
        <p:grpSpPr>
          <a:xfrm>
            <a:off x="1518047" y="3434964"/>
            <a:ext cx="892867" cy="894391"/>
            <a:chOff x="0" y="0"/>
            <a:chExt cx="1269900" cy="1269900"/>
          </a:xfrm>
        </p:grpSpPr>
        <p:pic>
          <p:nvPicPr>
            <p:cNvPr id="90" name="Shape 90"/>
            <p:cNvPicPr preferRelativeResize="0"/>
            <p:nvPr/>
          </p:nvPicPr>
          <p:blipFill rotWithShape="1">
            <a:blip r:embed="rId7">
              <a:alphaModFix/>
            </a:blip>
            <a:srcRect b="0" l="0" r="0" t="0"/>
            <a:stretch/>
          </p:blipFill>
          <p:spPr>
            <a:xfrm>
              <a:off x="0" y="0"/>
              <a:ext cx="1269900" cy="1269900"/>
            </a:xfrm>
            <a:prstGeom prst="rect">
              <a:avLst/>
            </a:prstGeom>
            <a:noFill/>
            <a:ln>
              <a:noFill/>
            </a:ln>
          </p:spPr>
        </p:pic>
        <p:sp>
          <p:nvSpPr>
            <p:cNvPr id="91" name="Shape 91"/>
            <p:cNvSpPr/>
            <p:nvPr/>
          </p:nvSpPr>
          <p:spPr>
            <a:xfrm>
              <a:off x="101600" y="3352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 sz="1300" u="none" cap="none" strike="noStrike">
                  <a:solidFill>
                    <a:srgbClr val="FFFFFF"/>
                  </a:solidFill>
                  <a:latin typeface="Arial"/>
                  <a:ea typeface="Arial"/>
                  <a:cs typeface="Arial"/>
                  <a:sym typeface="Arial"/>
                </a:rPr>
                <a:t>INSERT STICKER</a:t>
              </a:r>
              <a:br>
                <a:rPr b="1" i="0" lang="en" sz="1300" u="none" cap="none" strike="noStrike">
                  <a:solidFill>
                    <a:srgbClr val="FFFFFF"/>
                  </a:solidFill>
                  <a:latin typeface="Arial"/>
                  <a:ea typeface="Arial"/>
                  <a:cs typeface="Arial"/>
                  <a:sym typeface="Arial"/>
                </a:rPr>
              </a:br>
              <a:r>
                <a:rPr b="1" i="0" lang="en" sz="1300" u="none" cap="none" strike="noStrike">
                  <a:solidFill>
                    <a:srgbClr val="FFFFFF"/>
                  </a:solidFill>
                  <a:latin typeface="Arial"/>
                  <a:ea typeface="Arial"/>
                  <a:cs typeface="Arial"/>
                  <a:sym typeface="Arial"/>
                </a:rPr>
                <a:t>TEXT</a:t>
              </a:r>
              <a:endParaRPr sz="1000"/>
            </a:p>
          </p:txBody>
        </p:sp>
      </p:grpSp>
      <p:sp>
        <p:nvSpPr>
          <p:cNvPr id="92" name="Shape 92"/>
          <p:cNvSpPr/>
          <p:nvPr/>
        </p:nvSpPr>
        <p:spPr>
          <a:xfrm>
            <a:off x="6181018" y="1288111"/>
            <a:ext cx="2275398" cy="1431216"/>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196575" lIns="196575" spcFirstLastPara="1" rIns="196575" wrap="square" tIns="196575">
            <a:noAutofit/>
          </a:bodyPr>
          <a:lstStyle/>
          <a:p>
            <a:pPr indent="0" lvl="0" marL="0" marR="0" rtl="0" algn="l">
              <a:lnSpc>
                <a:spcPct val="133333"/>
              </a:lnSpc>
              <a:spcBef>
                <a:spcPts val="0"/>
              </a:spcBef>
              <a:spcAft>
                <a:spcPts val="0"/>
              </a:spcAft>
              <a:buNone/>
            </a:pPr>
            <a:r>
              <a:rPr b="0" i="0" lang="en" sz="8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endParaRPr sz="1000"/>
          </a:p>
        </p:txBody>
      </p:sp>
      <p:grpSp>
        <p:nvGrpSpPr>
          <p:cNvPr id="93" name="Shape 93"/>
          <p:cNvGrpSpPr/>
          <p:nvPr/>
        </p:nvGrpSpPr>
        <p:grpSpPr>
          <a:xfrm>
            <a:off x="2848570" y="1288111"/>
            <a:ext cx="1428629" cy="1431067"/>
            <a:chOff x="0" y="0"/>
            <a:chExt cx="2031900" cy="2031900"/>
          </a:xfrm>
        </p:grpSpPr>
        <p:pic>
          <p:nvPicPr>
            <p:cNvPr id="94" name="Shape 94"/>
            <p:cNvPicPr preferRelativeResize="0"/>
            <p:nvPr/>
          </p:nvPicPr>
          <p:blipFill rotWithShape="1">
            <a:blip r:embed="rId8">
              <a:alphaModFix/>
            </a:blip>
            <a:srcRect b="0" l="0" r="0" t="0"/>
            <a:stretch/>
          </p:blipFill>
          <p:spPr>
            <a:xfrm>
              <a:off x="0" y="0"/>
              <a:ext cx="2031900" cy="2031900"/>
            </a:xfrm>
            <a:prstGeom prst="rect">
              <a:avLst/>
            </a:prstGeom>
            <a:noFill/>
            <a:ln>
              <a:noFill/>
            </a:ln>
          </p:spPr>
        </p:pic>
        <p:sp>
          <p:nvSpPr>
            <p:cNvPr id="95" name="Shape 95"/>
            <p:cNvSpPr/>
            <p:nvPr/>
          </p:nvSpPr>
          <p:spPr>
            <a:xfrm>
              <a:off x="165100" y="152400"/>
              <a:ext cx="1676400" cy="2337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 sz="1300" u="none" cap="none" strike="noStrike">
                  <a:solidFill>
                    <a:srgbClr val="000000"/>
                  </a:solidFill>
                  <a:latin typeface="Arial"/>
                  <a:ea typeface="Arial"/>
                  <a:cs typeface="Arial"/>
                  <a:sym typeface="Arial"/>
                </a:rPr>
                <a:t>INSERT TERM</a:t>
              </a:r>
              <a:endParaRPr sz="1000"/>
            </a:p>
          </p:txBody>
        </p:sp>
        <p:sp>
          <p:nvSpPr>
            <p:cNvPr id="96" name="Shape 96"/>
            <p:cNvSpPr/>
            <p:nvPr/>
          </p:nvSpPr>
          <p:spPr>
            <a:xfrm>
              <a:off x="165100" y="419100"/>
              <a:ext cx="1676400" cy="1415100"/>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 sz="8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endParaRPr sz="1000"/>
            </a:p>
          </p:txBody>
        </p:sp>
      </p:grpSp>
      <p:grpSp>
        <p:nvGrpSpPr>
          <p:cNvPr id="97" name="Shape 97"/>
          <p:cNvGrpSpPr/>
          <p:nvPr/>
        </p:nvGrpSpPr>
        <p:grpSpPr>
          <a:xfrm>
            <a:off x="4473773" y="1288111"/>
            <a:ext cx="1428629" cy="1431067"/>
            <a:chOff x="0" y="0"/>
            <a:chExt cx="2031900" cy="2031900"/>
          </a:xfrm>
        </p:grpSpPr>
        <p:pic>
          <p:nvPicPr>
            <p:cNvPr id="98" name="Shape 98"/>
            <p:cNvPicPr preferRelativeResize="0"/>
            <p:nvPr/>
          </p:nvPicPr>
          <p:blipFill rotWithShape="1">
            <a:blip r:embed="rId9">
              <a:alphaModFix/>
            </a:blip>
            <a:srcRect b="0" l="0" r="0" t="0"/>
            <a:stretch/>
          </p:blipFill>
          <p:spPr>
            <a:xfrm>
              <a:off x="0" y="0"/>
              <a:ext cx="2031900" cy="2031900"/>
            </a:xfrm>
            <a:prstGeom prst="rect">
              <a:avLst/>
            </a:prstGeom>
            <a:noFill/>
            <a:ln>
              <a:noFill/>
            </a:ln>
          </p:spPr>
        </p:pic>
        <p:sp>
          <p:nvSpPr>
            <p:cNvPr id="99" name="Shape 99"/>
            <p:cNvSpPr/>
            <p:nvPr/>
          </p:nvSpPr>
          <p:spPr>
            <a:xfrm>
              <a:off x="177800" y="152400"/>
              <a:ext cx="1676400" cy="2337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 sz="1300" u="none" cap="none" strike="noStrike">
                  <a:solidFill>
                    <a:srgbClr val="FFFFFF"/>
                  </a:solidFill>
                  <a:latin typeface="Arial"/>
                  <a:ea typeface="Arial"/>
                  <a:cs typeface="Arial"/>
                  <a:sym typeface="Arial"/>
                </a:rPr>
                <a:t>INSERT TERM</a:t>
              </a:r>
              <a:endParaRPr sz="1000"/>
            </a:p>
          </p:txBody>
        </p:sp>
        <p:sp>
          <p:nvSpPr>
            <p:cNvPr id="100" name="Shape 100"/>
            <p:cNvSpPr/>
            <p:nvPr/>
          </p:nvSpPr>
          <p:spPr>
            <a:xfrm>
              <a:off x="177800" y="419100"/>
              <a:ext cx="1676400" cy="1415100"/>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 sz="8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sz="1000"/>
            </a:p>
          </p:txBody>
        </p:sp>
      </p:grpSp>
      <p:grpSp>
        <p:nvGrpSpPr>
          <p:cNvPr id="101" name="Shape 101"/>
          <p:cNvGrpSpPr/>
          <p:nvPr/>
        </p:nvGrpSpPr>
        <p:grpSpPr>
          <a:xfrm>
            <a:off x="2848570" y="2898250"/>
            <a:ext cx="1428629" cy="1431067"/>
            <a:chOff x="0" y="0"/>
            <a:chExt cx="2031900" cy="2031900"/>
          </a:xfrm>
        </p:grpSpPr>
        <p:pic>
          <p:nvPicPr>
            <p:cNvPr id="102" name="Shape 102"/>
            <p:cNvPicPr preferRelativeResize="0"/>
            <p:nvPr/>
          </p:nvPicPr>
          <p:blipFill rotWithShape="1">
            <a:blip r:embed="rId10">
              <a:alphaModFix/>
            </a:blip>
            <a:srcRect b="0" l="0" r="0" t="0"/>
            <a:stretch/>
          </p:blipFill>
          <p:spPr>
            <a:xfrm>
              <a:off x="0" y="0"/>
              <a:ext cx="2031900" cy="2031900"/>
            </a:xfrm>
            <a:prstGeom prst="rect">
              <a:avLst/>
            </a:prstGeom>
            <a:noFill/>
            <a:ln>
              <a:noFill/>
            </a:ln>
          </p:spPr>
        </p:pic>
        <p:sp>
          <p:nvSpPr>
            <p:cNvPr id="103" name="Shape 103"/>
            <p:cNvSpPr/>
            <p:nvPr/>
          </p:nvSpPr>
          <p:spPr>
            <a:xfrm>
              <a:off x="165100" y="177800"/>
              <a:ext cx="1676400" cy="2337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 sz="1300" u="none" cap="none" strike="noStrike">
                  <a:solidFill>
                    <a:srgbClr val="FFFFFF"/>
                  </a:solidFill>
                  <a:latin typeface="Arial"/>
                  <a:ea typeface="Arial"/>
                  <a:cs typeface="Arial"/>
                  <a:sym typeface="Arial"/>
                </a:rPr>
                <a:t>INSERT TERM</a:t>
              </a:r>
              <a:endParaRPr sz="1000"/>
            </a:p>
          </p:txBody>
        </p:sp>
        <p:sp>
          <p:nvSpPr>
            <p:cNvPr id="104" name="Shape 104"/>
            <p:cNvSpPr/>
            <p:nvPr/>
          </p:nvSpPr>
          <p:spPr>
            <a:xfrm>
              <a:off x="165100" y="444500"/>
              <a:ext cx="1676400" cy="1415100"/>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 sz="8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sz="1000"/>
            </a:p>
          </p:txBody>
        </p:sp>
      </p:grpSp>
      <p:grpSp>
        <p:nvGrpSpPr>
          <p:cNvPr id="105" name="Shape 105"/>
          <p:cNvGrpSpPr/>
          <p:nvPr/>
        </p:nvGrpSpPr>
        <p:grpSpPr>
          <a:xfrm>
            <a:off x="4473773" y="2898250"/>
            <a:ext cx="1428629" cy="1431067"/>
            <a:chOff x="0" y="0"/>
            <a:chExt cx="2031900" cy="2031900"/>
          </a:xfrm>
        </p:grpSpPr>
        <p:pic>
          <p:nvPicPr>
            <p:cNvPr id="106" name="Shape 106"/>
            <p:cNvPicPr preferRelativeResize="0"/>
            <p:nvPr/>
          </p:nvPicPr>
          <p:blipFill rotWithShape="1">
            <a:blip r:embed="rId11">
              <a:alphaModFix/>
            </a:blip>
            <a:srcRect b="0" l="0" r="0" t="0"/>
            <a:stretch/>
          </p:blipFill>
          <p:spPr>
            <a:xfrm>
              <a:off x="0" y="0"/>
              <a:ext cx="2031900" cy="2031900"/>
            </a:xfrm>
            <a:prstGeom prst="rect">
              <a:avLst/>
            </a:prstGeom>
            <a:noFill/>
            <a:ln>
              <a:noFill/>
            </a:ln>
          </p:spPr>
        </p:pic>
        <p:sp>
          <p:nvSpPr>
            <p:cNvPr id="107" name="Shape 107"/>
            <p:cNvSpPr/>
            <p:nvPr/>
          </p:nvSpPr>
          <p:spPr>
            <a:xfrm>
              <a:off x="177800" y="177800"/>
              <a:ext cx="1676400" cy="2337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 sz="1300" u="none" cap="none" strike="noStrike">
                  <a:solidFill>
                    <a:srgbClr val="FFFFFF"/>
                  </a:solidFill>
                  <a:latin typeface="Arial"/>
                  <a:ea typeface="Arial"/>
                  <a:cs typeface="Arial"/>
                  <a:sym typeface="Arial"/>
                </a:rPr>
                <a:t>INSERT TERM</a:t>
              </a:r>
              <a:endParaRPr sz="1000"/>
            </a:p>
          </p:txBody>
        </p:sp>
        <p:sp>
          <p:nvSpPr>
            <p:cNvPr id="108" name="Shape 108"/>
            <p:cNvSpPr/>
            <p:nvPr/>
          </p:nvSpPr>
          <p:spPr>
            <a:xfrm>
              <a:off x="177800" y="444500"/>
              <a:ext cx="1676400" cy="1415100"/>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 sz="8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sz="1000"/>
            </a:p>
          </p:txBody>
        </p:sp>
      </p:grpSp>
      <p:sp>
        <p:nvSpPr>
          <p:cNvPr id="109" name="Shape 109"/>
          <p:cNvSpPr/>
          <p:nvPr/>
        </p:nvSpPr>
        <p:spPr>
          <a:xfrm>
            <a:off x="6181018" y="2898250"/>
            <a:ext cx="2275398" cy="1431216"/>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196575" lIns="196575" spcFirstLastPara="1" rIns="196575" wrap="square" tIns="196575">
            <a:noAutofit/>
          </a:bodyPr>
          <a:lstStyle/>
          <a:p>
            <a:pPr indent="0" lvl="0" marL="0" marR="0" rtl="0" algn="l">
              <a:lnSpc>
                <a:spcPct val="133333"/>
              </a:lnSpc>
              <a:spcBef>
                <a:spcPts val="0"/>
              </a:spcBef>
              <a:spcAft>
                <a:spcPts val="0"/>
              </a:spcAft>
              <a:buNone/>
            </a:pPr>
            <a:r>
              <a:rPr b="0" i="0" lang="en" sz="8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endParaRPr sz="10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ctivity" showMasterSp="0">
  <p:cSld name="Activity">
    <p:spTree>
      <p:nvGrpSpPr>
        <p:cNvPr id="110" name="Shape 110"/>
        <p:cNvGrpSpPr/>
        <p:nvPr/>
      </p:nvGrpSpPr>
      <p:grpSpPr>
        <a:xfrm>
          <a:off x="0" y="0"/>
          <a:ext cx="0" cy="0"/>
          <a:chOff x="0" y="0"/>
          <a:chExt cx="0" cy="0"/>
        </a:xfrm>
      </p:grpSpPr>
      <p:cxnSp>
        <p:nvCxnSpPr>
          <p:cNvPr id="111" name="Shape 111"/>
          <p:cNvCxnSpPr/>
          <p:nvPr/>
        </p:nvCxnSpPr>
        <p:spPr>
          <a:xfrm>
            <a:off x="446484" y="447261"/>
            <a:ext cx="8250900" cy="0"/>
          </a:xfrm>
          <a:prstGeom prst="straightConnector1">
            <a:avLst/>
          </a:prstGeom>
          <a:noFill/>
          <a:ln>
            <a:noFill/>
          </a:ln>
        </p:spPr>
      </p:cxnSp>
      <p:cxnSp>
        <p:nvCxnSpPr>
          <p:cNvPr id="112" name="Shape 112"/>
          <p:cNvCxnSpPr/>
          <p:nvPr/>
        </p:nvCxnSpPr>
        <p:spPr>
          <a:xfrm>
            <a:off x="446484" y="858741"/>
            <a:ext cx="8250900" cy="0"/>
          </a:xfrm>
          <a:prstGeom prst="straightConnector1">
            <a:avLst/>
          </a:prstGeom>
          <a:noFill/>
          <a:ln>
            <a:noFill/>
          </a:ln>
        </p:spPr>
      </p:cxnSp>
      <p:grpSp>
        <p:nvGrpSpPr>
          <p:cNvPr id="113" name="Shape 113"/>
          <p:cNvGrpSpPr/>
          <p:nvPr/>
        </p:nvGrpSpPr>
        <p:grpSpPr>
          <a:xfrm>
            <a:off x="973336" y="2204996"/>
            <a:ext cx="892867" cy="894391"/>
            <a:chOff x="0" y="0"/>
            <a:chExt cx="1269900" cy="1269900"/>
          </a:xfrm>
        </p:grpSpPr>
        <p:pic>
          <p:nvPicPr>
            <p:cNvPr id="114" name="Shape 114"/>
            <p:cNvPicPr preferRelativeResize="0"/>
            <p:nvPr/>
          </p:nvPicPr>
          <p:blipFill rotWithShape="1">
            <a:blip r:embed="rId2">
              <a:alphaModFix/>
            </a:blip>
            <a:srcRect b="0" l="0" r="0" t="0"/>
            <a:stretch/>
          </p:blipFill>
          <p:spPr>
            <a:xfrm>
              <a:off x="0" y="0"/>
              <a:ext cx="1269900" cy="1269900"/>
            </a:xfrm>
            <a:prstGeom prst="rect">
              <a:avLst/>
            </a:prstGeom>
            <a:noFill/>
            <a:ln>
              <a:noFill/>
            </a:ln>
          </p:spPr>
        </p:pic>
        <p:sp>
          <p:nvSpPr>
            <p:cNvPr id="115" name="Shape 115"/>
            <p:cNvSpPr/>
            <p:nvPr/>
          </p:nvSpPr>
          <p:spPr>
            <a:xfrm>
              <a:off x="88900" y="543559"/>
              <a:ext cx="1079400" cy="2337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 sz="1300" u="none" cap="none" strike="noStrike">
                  <a:solidFill>
                    <a:srgbClr val="FFFFFF"/>
                  </a:solidFill>
                  <a:latin typeface="Arial"/>
                  <a:ea typeface="Arial"/>
                  <a:cs typeface="Arial"/>
                  <a:sym typeface="Arial"/>
                </a:rPr>
                <a:t>EXERCISE</a:t>
              </a:r>
              <a:endParaRPr sz="1000"/>
            </a:p>
          </p:txBody>
        </p:sp>
      </p:grpSp>
      <p:cxnSp>
        <p:nvCxnSpPr>
          <p:cNvPr id="116" name="Shape 116"/>
          <p:cNvCxnSpPr/>
          <p:nvPr/>
        </p:nvCxnSpPr>
        <p:spPr>
          <a:xfrm flipH="1" rot="10800000">
            <a:off x="2750344" y="2284391"/>
            <a:ext cx="2626200" cy="300"/>
          </a:xfrm>
          <a:prstGeom prst="straightConnector1">
            <a:avLst/>
          </a:prstGeom>
          <a:noFill/>
          <a:ln>
            <a:noFill/>
          </a:ln>
        </p:spPr>
      </p:cxnSp>
      <p:cxnSp>
        <p:nvCxnSpPr>
          <p:cNvPr id="117" name="Shape 117"/>
          <p:cNvCxnSpPr/>
          <p:nvPr/>
        </p:nvCxnSpPr>
        <p:spPr>
          <a:xfrm flipH="1" rot="10800000">
            <a:off x="2750344" y="3790229"/>
            <a:ext cx="2626200" cy="300"/>
          </a:xfrm>
          <a:prstGeom prst="straightConnector1">
            <a:avLst/>
          </a:prstGeom>
          <a:noFill/>
          <a:ln>
            <a:noFill/>
          </a:ln>
        </p:spPr>
      </p:cxnSp>
      <p:sp>
        <p:nvSpPr>
          <p:cNvPr id="118" name="Shape 118"/>
          <p:cNvSpPr/>
          <p:nvPr/>
        </p:nvSpPr>
        <p:spPr>
          <a:xfrm>
            <a:off x="2750344" y="2105786"/>
            <a:ext cx="2625300" cy="178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400" u="none" cap="none" strike="noStrike">
                <a:solidFill>
                  <a:srgbClr val="000000"/>
                </a:solidFill>
                <a:latin typeface="Arial"/>
                <a:ea typeface="Arial"/>
                <a:cs typeface="Arial"/>
                <a:sym typeface="Arial"/>
              </a:rPr>
              <a:t>TIMING</a:t>
            </a:r>
            <a:endParaRPr sz="1000"/>
          </a:p>
        </p:txBody>
      </p:sp>
      <p:sp>
        <p:nvSpPr>
          <p:cNvPr id="119" name="Shape 119"/>
          <p:cNvSpPr/>
          <p:nvPr/>
        </p:nvSpPr>
        <p:spPr>
          <a:xfrm>
            <a:off x="2750344" y="3602679"/>
            <a:ext cx="2625300" cy="178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400" u="none" cap="none" strike="noStrike">
                <a:solidFill>
                  <a:srgbClr val="000000"/>
                </a:solidFill>
                <a:latin typeface="Arial"/>
                <a:ea typeface="Arial"/>
                <a:cs typeface="Arial"/>
                <a:sym typeface="Arial"/>
              </a:rPr>
              <a:t>DELIVERABLE</a:t>
            </a:r>
            <a:endParaRPr sz="1000"/>
          </a:p>
        </p:txBody>
      </p:sp>
      <p:cxnSp>
        <p:nvCxnSpPr>
          <p:cNvPr id="120" name="Shape 120"/>
          <p:cNvCxnSpPr/>
          <p:nvPr/>
        </p:nvCxnSpPr>
        <p:spPr>
          <a:xfrm flipH="1" rot="10800000">
            <a:off x="2750344" y="1565677"/>
            <a:ext cx="2626200" cy="300"/>
          </a:xfrm>
          <a:prstGeom prst="straightConnector1">
            <a:avLst/>
          </a:prstGeom>
          <a:noFill/>
          <a:ln>
            <a:noFill/>
          </a:ln>
        </p:spPr>
      </p:cxnSp>
      <p:sp>
        <p:nvSpPr>
          <p:cNvPr id="121" name="Shape 121"/>
          <p:cNvSpPr/>
          <p:nvPr/>
        </p:nvSpPr>
        <p:spPr>
          <a:xfrm>
            <a:off x="2750344" y="1387071"/>
            <a:ext cx="2625300" cy="178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400" u="none" cap="none" strike="noStrike">
                <a:solidFill>
                  <a:srgbClr val="000000"/>
                </a:solidFill>
                <a:latin typeface="Arial"/>
                <a:ea typeface="Arial"/>
                <a:cs typeface="Arial"/>
                <a:sym typeface="Arial"/>
              </a:rPr>
              <a:t>KEY OBJECTIVE(S)</a:t>
            </a:r>
            <a:endParaRPr sz="1000"/>
          </a:p>
        </p:txBody>
      </p:sp>
      <p:cxnSp>
        <p:nvCxnSpPr>
          <p:cNvPr id="122" name="Shape 122"/>
          <p:cNvCxnSpPr/>
          <p:nvPr/>
        </p:nvCxnSpPr>
        <p:spPr>
          <a:xfrm rot="10800000">
            <a:off x="2268141" y="1270402"/>
            <a:ext cx="0" cy="3120600"/>
          </a:xfrm>
          <a:prstGeom prst="straightConnector1">
            <a:avLst/>
          </a:prstGeom>
          <a:noFill/>
          <a:ln cap="flat" cmpd="sng" w="12700">
            <a:solidFill>
              <a:srgbClr val="EAEAEA"/>
            </a:solidFill>
            <a:prstDash val="solid"/>
            <a:miter lim="8000"/>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mp;A" showMasterSp="0">
  <p:cSld name="Q&amp;A">
    <p:bg>
      <p:bgPr>
        <a:solidFill>
          <a:srgbClr val="FFDB00"/>
        </a:solidFill>
      </p:bgPr>
    </p:bg>
    <p:spTree>
      <p:nvGrpSpPr>
        <p:cNvPr id="123" name="Shape 123"/>
        <p:cNvGrpSpPr/>
        <p:nvPr/>
      </p:nvGrpSpPr>
      <p:grpSpPr>
        <a:xfrm>
          <a:off x="0" y="0"/>
          <a:ext cx="0" cy="0"/>
          <a:chOff x="0" y="0"/>
          <a:chExt cx="0" cy="0"/>
        </a:xfrm>
      </p:grpSpPr>
      <p:cxnSp>
        <p:nvCxnSpPr>
          <p:cNvPr id="124" name="Shape 124"/>
          <p:cNvCxnSpPr/>
          <p:nvPr/>
        </p:nvCxnSpPr>
        <p:spPr>
          <a:xfrm>
            <a:off x="446484" y="447261"/>
            <a:ext cx="8250900" cy="0"/>
          </a:xfrm>
          <a:prstGeom prst="straightConnector1">
            <a:avLst/>
          </a:prstGeom>
          <a:noFill/>
          <a:ln cap="flat" cmpd="sng" w="9525">
            <a:solidFill>
              <a:srgbClr val="FFFFFF"/>
            </a:solidFill>
            <a:prstDash val="solid"/>
            <a:miter lim="8000"/>
            <a:headEnd len="sm" w="sm" type="none"/>
            <a:tailEnd len="sm" w="sm" type="none"/>
          </a:ln>
        </p:spPr>
      </p:cxnSp>
      <p:cxnSp>
        <p:nvCxnSpPr>
          <p:cNvPr id="125" name="Shape 125"/>
          <p:cNvCxnSpPr/>
          <p:nvPr/>
        </p:nvCxnSpPr>
        <p:spPr>
          <a:xfrm>
            <a:off x="446484" y="858741"/>
            <a:ext cx="8250900" cy="0"/>
          </a:xfrm>
          <a:prstGeom prst="straightConnector1">
            <a:avLst/>
          </a:prstGeom>
          <a:noFill/>
          <a:ln cap="flat" cmpd="sng" w="9525">
            <a:solidFill>
              <a:srgbClr val="FFFFFF"/>
            </a:solidFill>
            <a:prstDash val="solid"/>
            <a:miter lim="8000"/>
            <a:headEnd len="sm" w="sm" type="none"/>
            <a:tailEnd len="sm" w="sm" type="none"/>
          </a:ln>
        </p:spPr>
      </p:cxnSp>
      <p:sp>
        <p:nvSpPr>
          <p:cNvPr id="126" name="Shape 126"/>
          <p:cNvSpPr/>
          <p:nvPr/>
        </p:nvSpPr>
        <p:spPr>
          <a:xfrm>
            <a:off x="446484" y="1037645"/>
            <a:ext cx="8250900" cy="10287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 sz="8400" u="none" cap="none" strike="noStrike">
                <a:solidFill>
                  <a:srgbClr val="FFFFFF"/>
                </a:solidFill>
                <a:latin typeface="Arial"/>
                <a:ea typeface="Arial"/>
                <a:cs typeface="Arial"/>
                <a:sym typeface="Arial"/>
              </a:rPr>
              <a:t>Q&amp;A</a:t>
            </a:r>
            <a:endParaRPr sz="10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xit Tickets" showMasterSp="0">
  <p:cSld name="Exit Tickets">
    <p:bg>
      <p:bgPr>
        <a:solidFill>
          <a:srgbClr val="FFAFC0"/>
        </a:solidFill>
      </p:bgPr>
    </p:bg>
    <p:spTree>
      <p:nvGrpSpPr>
        <p:cNvPr id="127" name="Shape 127"/>
        <p:cNvGrpSpPr/>
        <p:nvPr/>
      </p:nvGrpSpPr>
      <p:grpSpPr>
        <a:xfrm>
          <a:off x="0" y="0"/>
          <a:ext cx="0" cy="0"/>
          <a:chOff x="0" y="0"/>
          <a:chExt cx="0" cy="0"/>
        </a:xfrm>
      </p:grpSpPr>
      <p:cxnSp>
        <p:nvCxnSpPr>
          <p:cNvPr id="128" name="Shape 128"/>
          <p:cNvCxnSpPr/>
          <p:nvPr/>
        </p:nvCxnSpPr>
        <p:spPr>
          <a:xfrm>
            <a:off x="446484" y="447261"/>
            <a:ext cx="8250900" cy="0"/>
          </a:xfrm>
          <a:prstGeom prst="straightConnector1">
            <a:avLst/>
          </a:prstGeom>
          <a:noFill/>
          <a:ln cap="flat" cmpd="sng" w="9525">
            <a:solidFill>
              <a:srgbClr val="FFFFFF"/>
            </a:solidFill>
            <a:prstDash val="solid"/>
            <a:miter lim="8000"/>
            <a:headEnd len="sm" w="sm" type="none"/>
            <a:tailEnd len="sm" w="sm" type="none"/>
          </a:ln>
        </p:spPr>
      </p:cxnSp>
      <p:cxnSp>
        <p:nvCxnSpPr>
          <p:cNvPr id="129" name="Shape 129"/>
          <p:cNvCxnSpPr/>
          <p:nvPr/>
        </p:nvCxnSpPr>
        <p:spPr>
          <a:xfrm>
            <a:off x="446484" y="858741"/>
            <a:ext cx="8250900" cy="0"/>
          </a:xfrm>
          <a:prstGeom prst="straightConnector1">
            <a:avLst/>
          </a:prstGeom>
          <a:noFill/>
          <a:ln cap="flat" cmpd="sng" w="9525">
            <a:solidFill>
              <a:srgbClr val="FFFFFF"/>
            </a:solidFill>
            <a:prstDash val="solid"/>
            <a:miter lim="8000"/>
            <a:headEnd len="sm" w="sm" type="none"/>
            <a:tailEnd len="sm" w="sm" type="none"/>
          </a:ln>
        </p:spPr>
      </p:cxnSp>
      <p:sp>
        <p:nvSpPr>
          <p:cNvPr id="130" name="Shape 130"/>
          <p:cNvSpPr/>
          <p:nvPr/>
        </p:nvSpPr>
        <p:spPr>
          <a:xfrm>
            <a:off x="446484" y="1037645"/>
            <a:ext cx="8250900" cy="10287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 sz="8400" u="none" cap="none" strike="noStrike">
                <a:solidFill>
                  <a:srgbClr val="FFFFFF"/>
                </a:solidFill>
                <a:latin typeface="Arial"/>
                <a:ea typeface="Arial"/>
                <a:cs typeface="Arial"/>
                <a:sym typeface="Arial"/>
              </a:rPr>
              <a:t>EXIT TICKETS</a:t>
            </a:r>
            <a:endParaRPr sz="10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13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ctivity copy" showMasterSp="0">
  <p:cSld name="Activity copy">
    <p:spTree>
      <p:nvGrpSpPr>
        <p:cNvPr id="132" name="Shape 132"/>
        <p:cNvGrpSpPr/>
        <p:nvPr/>
      </p:nvGrpSpPr>
      <p:grpSpPr>
        <a:xfrm>
          <a:off x="0" y="0"/>
          <a:ext cx="0" cy="0"/>
          <a:chOff x="0" y="0"/>
          <a:chExt cx="0" cy="0"/>
        </a:xfrm>
      </p:grpSpPr>
      <p:cxnSp>
        <p:nvCxnSpPr>
          <p:cNvPr id="133" name="Shape 133"/>
          <p:cNvCxnSpPr/>
          <p:nvPr/>
        </p:nvCxnSpPr>
        <p:spPr>
          <a:xfrm>
            <a:off x="446484" y="447261"/>
            <a:ext cx="8250900" cy="0"/>
          </a:xfrm>
          <a:prstGeom prst="straightConnector1">
            <a:avLst/>
          </a:prstGeom>
          <a:noFill/>
          <a:ln>
            <a:noFill/>
          </a:ln>
        </p:spPr>
      </p:cxnSp>
      <p:cxnSp>
        <p:nvCxnSpPr>
          <p:cNvPr id="134" name="Shape 134"/>
          <p:cNvCxnSpPr/>
          <p:nvPr/>
        </p:nvCxnSpPr>
        <p:spPr>
          <a:xfrm>
            <a:off x="446484" y="858741"/>
            <a:ext cx="8250900" cy="0"/>
          </a:xfrm>
          <a:prstGeom prst="straightConnector1">
            <a:avLst/>
          </a:prstGeom>
          <a:noFill/>
          <a:ln>
            <a:noFill/>
          </a:ln>
        </p:spPr>
      </p:cxnSp>
      <p:grpSp>
        <p:nvGrpSpPr>
          <p:cNvPr id="135" name="Shape 135"/>
          <p:cNvGrpSpPr/>
          <p:nvPr/>
        </p:nvGrpSpPr>
        <p:grpSpPr>
          <a:xfrm>
            <a:off x="973336" y="2204996"/>
            <a:ext cx="892867" cy="894391"/>
            <a:chOff x="0" y="0"/>
            <a:chExt cx="1269900" cy="1269900"/>
          </a:xfrm>
        </p:grpSpPr>
        <p:pic>
          <p:nvPicPr>
            <p:cNvPr id="136" name="Shape 136"/>
            <p:cNvPicPr preferRelativeResize="0"/>
            <p:nvPr/>
          </p:nvPicPr>
          <p:blipFill rotWithShape="1">
            <a:blip r:embed="rId2">
              <a:alphaModFix/>
            </a:blip>
            <a:srcRect b="0" l="0" r="0" t="0"/>
            <a:stretch/>
          </p:blipFill>
          <p:spPr>
            <a:xfrm>
              <a:off x="0" y="0"/>
              <a:ext cx="1269900" cy="1269900"/>
            </a:xfrm>
            <a:prstGeom prst="rect">
              <a:avLst/>
            </a:prstGeom>
            <a:noFill/>
            <a:ln>
              <a:noFill/>
            </a:ln>
          </p:spPr>
        </p:pic>
        <p:sp>
          <p:nvSpPr>
            <p:cNvPr id="137" name="Shape 137"/>
            <p:cNvSpPr/>
            <p:nvPr/>
          </p:nvSpPr>
          <p:spPr>
            <a:xfrm>
              <a:off x="88900" y="543559"/>
              <a:ext cx="1079400" cy="2337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 sz="1300" u="none" cap="none" strike="noStrike">
                  <a:solidFill>
                    <a:srgbClr val="FFFFFF"/>
                  </a:solidFill>
                  <a:latin typeface="Arial"/>
                  <a:ea typeface="Arial"/>
                  <a:cs typeface="Arial"/>
                  <a:sym typeface="Arial"/>
                </a:rPr>
                <a:t>EXERCISE</a:t>
              </a:r>
              <a:endParaRPr sz="1000"/>
            </a:p>
          </p:txBody>
        </p:sp>
      </p:grpSp>
      <p:cxnSp>
        <p:nvCxnSpPr>
          <p:cNvPr id="138" name="Shape 138"/>
          <p:cNvCxnSpPr/>
          <p:nvPr/>
        </p:nvCxnSpPr>
        <p:spPr>
          <a:xfrm rot="10800000">
            <a:off x="2268141" y="1270402"/>
            <a:ext cx="0" cy="3120600"/>
          </a:xfrm>
          <a:prstGeom prst="straightConnector1">
            <a:avLst/>
          </a:prstGeom>
          <a:noFill/>
          <a:ln cap="flat" cmpd="sng" w="12700">
            <a:solidFill>
              <a:srgbClr val="EAEAEA"/>
            </a:solidFill>
            <a:prstDash val="solid"/>
            <a:miter lim="8000"/>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se Study" showMasterSp="0">
  <p:cSld name="Case Study 2">
    <p:spTree>
      <p:nvGrpSpPr>
        <p:cNvPr id="139" name="Shape 139"/>
        <p:cNvGrpSpPr/>
        <p:nvPr/>
      </p:nvGrpSpPr>
      <p:grpSpPr>
        <a:xfrm>
          <a:off x="0" y="0"/>
          <a:ext cx="0" cy="0"/>
          <a:chOff x="0" y="0"/>
          <a:chExt cx="0" cy="0"/>
        </a:xfrm>
      </p:grpSpPr>
      <p:cxnSp>
        <p:nvCxnSpPr>
          <p:cNvPr id="140" name="Shape 140"/>
          <p:cNvCxnSpPr/>
          <p:nvPr/>
        </p:nvCxnSpPr>
        <p:spPr>
          <a:xfrm>
            <a:off x="446484" y="447261"/>
            <a:ext cx="8250900" cy="0"/>
          </a:xfrm>
          <a:prstGeom prst="straightConnector1">
            <a:avLst/>
          </a:prstGeom>
          <a:noFill/>
          <a:ln>
            <a:noFill/>
          </a:ln>
        </p:spPr>
      </p:cxnSp>
      <p:cxnSp>
        <p:nvCxnSpPr>
          <p:cNvPr id="141" name="Shape 141"/>
          <p:cNvCxnSpPr/>
          <p:nvPr/>
        </p:nvCxnSpPr>
        <p:spPr>
          <a:xfrm>
            <a:off x="446484" y="858741"/>
            <a:ext cx="8250900" cy="0"/>
          </a:xfrm>
          <a:prstGeom prst="straightConnector1">
            <a:avLst/>
          </a:prstGeom>
          <a:noFill/>
          <a:ln>
            <a:noFill/>
          </a:ln>
        </p:spPr>
      </p:cxnSp>
      <p:cxnSp>
        <p:nvCxnSpPr>
          <p:cNvPr id="142" name="Shape 142"/>
          <p:cNvCxnSpPr/>
          <p:nvPr/>
        </p:nvCxnSpPr>
        <p:spPr>
          <a:xfrm flipH="1" rot="10800000">
            <a:off x="6063258" y="1958703"/>
            <a:ext cx="2626200" cy="300"/>
          </a:xfrm>
          <a:prstGeom prst="straightConnector1">
            <a:avLst/>
          </a:prstGeom>
          <a:noFill/>
          <a:ln>
            <a:noFill/>
          </a:ln>
        </p:spPr>
      </p:cxnSp>
      <p:cxnSp>
        <p:nvCxnSpPr>
          <p:cNvPr id="143" name="Shape 143"/>
          <p:cNvCxnSpPr/>
          <p:nvPr/>
        </p:nvCxnSpPr>
        <p:spPr>
          <a:xfrm>
            <a:off x="446484" y="1959003"/>
            <a:ext cx="5444100" cy="0"/>
          </a:xfrm>
          <a:prstGeom prst="straightConnector1">
            <a:avLst/>
          </a:prstGeom>
          <a:noFill/>
          <a:ln>
            <a:noFill/>
          </a:ln>
        </p:spPr>
      </p:cxnSp>
      <p:sp>
        <p:nvSpPr>
          <p:cNvPr id="144" name="Shape 144"/>
          <p:cNvSpPr/>
          <p:nvPr/>
        </p:nvSpPr>
        <p:spPr>
          <a:xfrm>
            <a:off x="446484" y="1681701"/>
            <a:ext cx="2625300" cy="178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400" u="none" cap="none" strike="noStrike">
                <a:solidFill>
                  <a:srgbClr val="000000"/>
                </a:solidFill>
                <a:latin typeface="Arial"/>
                <a:ea typeface="Arial"/>
                <a:cs typeface="Arial"/>
                <a:sym typeface="Arial"/>
              </a:rPr>
              <a:t>SUMMARY</a:t>
            </a:r>
            <a:endParaRPr sz="1000"/>
          </a:p>
        </p:txBody>
      </p:sp>
      <p:sp>
        <p:nvSpPr>
          <p:cNvPr id="145" name="Shape 145"/>
          <p:cNvSpPr/>
          <p:nvPr/>
        </p:nvSpPr>
        <p:spPr>
          <a:xfrm>
            <a:off x="6072188" y="1681701"/>
            <a:ext cx="2625300" cy="178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400" u="none" cap="none" strike="noStrike">
                <a:solidFill>
                  <a:srgbClr val="000000"/>
                </a:solidFill>
                <a:latin typeface="Arial"/>
                <a:ea typeface="Arial"/>
                <a:cs typeface="Arial"/>
                <a:sym typeface="Arial"/>
              </a:rPr>
              <a:t>KEY CHALLENGE / QUESTION</a:t>
            </a:r>
            <a:endParaRPr sz="1000"/>
          </a:p>
        </p:txBody>
      </p:sp>
      <p:sp>
        <p:nvSpPr>
          <p:cNvPr id="146" name="Shape 146"/>
          <p:cNvSpPr txBox="1"/>
          <p:nvPr>
            <p:ph idx="12" type="sldNum"/>
          </p:nvPr>
        </p:nvSpPr>
        <p:spPr>
          <a:xfrm>
            <a:off x="8447484" y="520611"/>
            <a:ext cx="243300" cy="300600"/>
          </a:xfrm>
          <a:prstGeom prst="rect">
            <a:avLst/>
          </a:prstGeom>
          <a:noFill/>
          <a:ln>
            <a:noFill/>
          </a:ln>
        </p:spPr>
        <p:txBody>
          <a:bodyPr anchorCtr="0" anchor="ctr" bIns="64325" lIns="64325" spcFirstLastPara="1" rIns="64325" wrap="square" tIns="64325">
            <a:noAutofit/>
          </a:bodyPr>
          <a:lstStyle>
            <a:lvl1pPr indent="0" lvl="0" marL="0" marR="0" rtl="0" algn="l">
              <a:lnSpc>
                <a:spcPct val="100000"/>
              </a:lnSpc>
              <a:buNone/>
              <a:defRPr sz="1000"/>
            </a:lvl1pPr>
            <a:lvl2pPr indent="0" lvl="1" marL="0" marR="0" rtl="0" algn="l">
              <a:lnSpc>
                <a:spcPct val="100000"/>
              </a:lnSpc>
              <a:buNone/>
              <a:defRPr sz="1000"/>
            </a:lvl2pPr>
            <a:lvl3pPr indent="0" lvl="2" marL="0" marR="0" rtl="0" algn="l">
              <a:lnSpc>
                <a:spcPct val="100000"/>
              </a:lnSpc>
              <a:buNone/>
              <a:defRPr sz="1000"/>
            </a:lvl3pPr>
            <a:lvl4pPr indent="0" lvl="3" marL="0" marR="0" rtl="0" algn="l">
              <a:lnSpc>
                <a:spcPct val="100000"/>
              </a:lnSpc>
              <a:buNone/>
              <a:defRPr sz="1000"/>
            </a:lvl4pPr>
            <a:lvl5pPr indent="0" lvl="4" marL="0" marR="0" rtl="0" algn="l">
              <a:lnSpc>
                <a:spcPct val="100000"/>
              </a:lnSpc>
              <a:buNone/>
              <a:defRPr sz="1000"/>
            </a:lvl5pPr>
            <a:lvl6pPr indent="0" lvl="5" marL="0" marR="0" rtl="0" algn="l">
              <a:lnSpc>
                <a:spcPct val="100000"/>
              </a:lnSpc>
              <a:buNone/>
              <a:defRPr sz="1000"/>
            </a:lvl6pPr>
            <a:lvl7pPr indent="0" lvl="6" marL="0" marR="0" rtl="0" algn="l">
              <a:lnSpc>
                <a:spcPct val="100000"/>
              </a:lnSpc>
              <a:buNone/>
              <a:defRPr sz="1000"/>
            </a:lvl7pPr>
            <a:lvl8pPr indent="0" lvl="7" marL="0" marR="0" rtl="0" algn="l">
              <a:lnSpc>
                <a:spcPct val="100000"/>
              </a:lnSpc>
              <a:buNone/>
              <a:defRPr sz="1000"/>
            </a:lvl8pPr>
            <a:lvl9pPr indent="0" lvl="8" marL="0" marR="0" rtl="0" algn="l">
              <a:lnSpc>
                <a:spcPct val="100000"/>
              </a:lnSpc>
              <a:buNone/>
              <a:defRPr sz="1000"/>
            </a:lvl9pPr>
          </a:lstStyle>
          <a:p>
            <a:pPr indent="-63500" lvl="0" marL="0">
              <a:spcBef>
                <a:spcPts val="0"/>
              </a:spcBef>
              <a:spcAft>
                <a:spcPts val="0"/>
              </a:spcAft>
              <a:buSzPts val="1000"/>
              <a:buChar char="●"/>
            </a:pPr>
            <a:r>
              <a:t/>
            </a:r>
            <a:endParaRPr/>
          </a:p>
          <a:p>
            <a:pPr indent="101600" lvl="1" marL="0">
              <a:spcBef>
                <a:spcPts val="0"/>
              </a:spcBef>
              <a:spcAft>
                <a:spcPts val="0"/>
              </a:spcAft>
              <a:buSzPts val="1000"/>
              <a:buChar char="○"/>
            </a:pPr>
            <a:r>
              <a:t/>
            </a:r>
            <a:endParaRPr/>
          </a:p>
          <a:p>
            <a:pPr indent="254000" lvl="2" marL="0">
              <a:spcBef>
                <a:spcPts val="0"/>
              </a:spcBef>
              <a:spcAft>
                <a:spcPts val="0"/>
              </a:spcAft>
              <a:buSzPts val="1000"/>
              <a:buChar char="■"/>
            </a:pPr>
            <a:r>
              <a:t/>
            </a:r>
            <a:endParaRPr/>
          </a:p>
          <a:p>
            <a:pPr indent="419100" lvl="3" marL="0">
              <a:spcBef>
                <a:spcPts val="0"/>
              </a:spcBef>
              <a:spcAft>
                <a:spcPts val="0"/>
              </a:spcAft>
              <a:buSzPts val="1000"/>
              <a:buChar char="●"/>
            </a:pPr>
            <a:r>
              <a:t/>
            </a:r>
            <a:endParaRPr/>
          </a:p>
          <a:p>
            <a:pPr indent="584200" lvl="4" marL="0">
              <a:spcBef>
                <a:spcPts val="0"/>
              </a:spcBef>
              <a:spcAft>
                <a:spcPts val="0"/>
              </a:spcAft>
              <a:buSzPts val="1000"/>
              <a:buChar char="○"/>
            </a:pPr>
            <a:r>
              <a:t/>
            </a:r>
            <a:endParaRPr/>
          </a:p>
          <a:p>
            <a:pPr indent="736600" lvl="5" marL="0">
              <a:spcBef>
                <a:spcPts val="0"/>
              </a:spcBef>
              <a:spcAft>
                <a:spcPts val="0"/>
              </a:spcAft>
              <a:buSzPts val="1000"/>
              <a:buChar char="■"/>
            </a:pPr>
            <a:r>
              <a:t/>
            </a:r>
            <a:endParaRPr/>
          </a:p>
          <a:p>
            <a:pPr indent="901700" lvl="6" marL="0">
              <a:spcBef>
                <a:spcPts val="0"/>
              </a:spcBef>
              <a:spcAft>
                <a:spcPts val="0"/>
              </a:spcAft>
              <a:buSzPts val="1000"/>
              <a:buChar char="●"/>
            </a:pPr>
            <a:r>
              <a:t/>
            </a:r>
            <a:endParaRPr/>
          </a:p>
          <a:p>
            <a:pPr indent="1066800" lvl="7" marL="0">
              <a:spcBef>
                <a:spcPts val="0"/>
              </a:spcBef>
              <a:spcAft>
                <a:spcPts val="0"/>
              </a:spcAft>
              <a:buSzPts val="1000"/>
              <a:buChar char="○"/>
            </a:pPr>
            <a:r>
              <a:t/>
            </a:r>
            <a:endParaRPr/>
          </a:p>
          <a:p>
            <a:pPr indent="1219200" lvl="8" marL="0">
              <a:spcBef>
                <a:spcPts val="0"/>
              </a:spcBef>
              <a:spcAft>
                <a:spcPts val="0"/>
              </a:spcAft>
              <a:buSzPts val="1000"/>
              <a:buChar char="■"/>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Full Page Image">
  <p:cSld name="Content: Full Page Image 2">
    <p:spTree>
      <p:nvGrpSpPr>
        <p:cNvPr id="147" name="Shape 147"/>
        <p:cNvGrpSpPr/>
        <p:nvPr/>
      </p:nvGrpSpPr>
      <p:grpSpPr>
        <a:xfrm>
          <a:off x="0" y="0"/>
          <a:ext cx="0" cy="0"/>
          <a:chOff x="0" y="0"/>
          <a:chExt cx="0" cy="0"/>
        </a:xfrm>
      </p:grpSpPr>
      <p:sp>
        <p:nvSpPr>
          <p:cNvPr id="148" name="Shape 148"/>
          <p:cNvSpPr txBox="1"/>
          <p:nvPr>
            <p:ph idx="1" type="body"/>
          </p:nvPr>
        </p:nvSpPr>
        <p:spPr>
          <a:xfrm>
            <a:off x="223242" y="223630"/>
            <a:ext cx="8697600" cy="4696200"/>
          </a:xfrm>
          <a:prstGeom prst="rect">
            <a:avLst/>
          </a:prstGeom>
          <a:noFill/>
          <a:ln>
            <a:noFill/>
          </a:ln>
        </p:spPr>
        <p:txBody>
          <a:bodyPr anchorCtr="0" anchor="ctr" bIns="64325" lIns="64325" spcFirstLastPara="1" rIns="64325" wrap="square" tIns="64325"/>
          <a:lstStyle>
            <a:lvl1pPr indent="-292100" lvl="0" marL="457200" rtl="0">
              <a:lnSpc>
                <a:spcPct val="100000"/>
              </a:lnSpc>
              <a:spcBef>
                <a:spcPts val="700"/>
              </a:spcBef>
              <a:spcAft>
                <a:spcPts val="0"/>
              </a:spcAft>
              <a:buSzPts val="1000"/>
              <a:buChar char="●"/>
              <a:defRPr/>
            </a:lvl1pPr>
            <a:lvl2pPr indent="-292100" lvl="1" marL="914400" rtl="0">
              <a:lnSpc>
                <a:spcPct val="100000"/>
              </a:lnSpc>
              <a:spcBef>
                <a:spcPts val="700"/>
              </a:spcBef>
              <a:spcAft>
                <a:spcPts val="0"/>
              </a:spcAft>
              <a:buSzPts val="1000"/>
              <a:buChar char="‣"/>
              <a:defRPr/>
            </a:lvl2pPr>
            <a:lvl3pPr indent="-292100" lvl="2" marL="1371600" rtl="0">
              <a:lnSpc>
                <a:spcPct val="100000"/>
              </a:lnSpc>
              <a:spcBef>
                <a:spcPts val="700"/>
              </a:spcBef>
              <a:spcAft>
                <a:spcPts val="0"/>
              </a:spcAft>
              <a:buSzPts val="1000"/>
              <a:buChar char="‣"/>
              <a:defRPr/>
            </a:lvl3pPr>
            <a:lvl4pPr indent="-292100" lvl="3" marL="1828800" rtl="0">
              <a:lnSpc>
                <a:spcPct val="100000"/>
              </a:lnSpc>
              <a:spcBef>
                <a:spcPts val="700"/>
              </a:spcBef>
              <a:spcAft>
                <a:spcPts val="0"/>
              </a:spcAft>
              <a:buSzPts val="1000"/>
              <a:buChar char="‣"/>
              <a:defRPr/>
            </a:lvl4pPr>
            <a:lvl5pPr indent="-292100" lvl="4" marL="2286000" rtl="0">
              <a:lnSpc>
                <a:spcPct val="100000"/>
              </a:lnSpc>
              <a:spcBef>
                <a:spcPts val="700"/>
              </a:spcBef>
              <a:spcAft>
                <a:spcPts val="0"/>
              </a:spcAft>
              <a:buSzPts val="1000"/>
              <a:buChar char="‣"/>
              <a:defRPr/>
            </a:lvl5pPr>
            <a:lvl6pPr indent="-292100" lvl="5" marL="2743200" rtl="0">
              <a:lnSpc>
                <a:spcPct val="100000"/>
              </a:lnSpc>
              <a:spcBef>
                <a:spcPts val="700"/>
              </a:spcBef>
              <a:spcAft>
                <a:spcPts val="0"/>
              </a:spcAft>
              <a:buSzPts val="1000"/>
              <a:buChar char="•"/>
              <a:defRPr/>
            </a:lvl6pPr>
            <a:lvl7pPr indent="-292100" lvl="6" marL="3200400" rtl="0">
              <a:lnSpc>
                <a:spcPct val="100000"/>
              </a:lnSpc>
              <a:spcBef>
                <a:spcPts val="700"/>
              </a:spcBef>
              <a:spcAft>
                <a:spcPts val="0"/>
              </a:spcAft>
              <a:buSzPts val="1000"/>
              <a:buChar char="•"/>
              <a:defRPr/>
            </a:lvl7pPr>
            <a:lvl8pPr indent="-292100" lvl="7" marL="3657600" rtl="0">
              <a:lnSpc>
                <a:spcPct val="100000"/>
              </a:lnSpc>
              <a:spcBef>
                <a:spcPts val="700"/>
              </a:spcBef>
              <a:spcAft>
                <a:spcPts val="0"/>
              </a:spcAft>
              <a:buSzPts val="1000"/>
              <a:buChar char="•"/>
              <a:defRPr/>
            </a:lvl8pPr>
            <a:lvl9pPr indent="-292100" lvl="8" marL="4114800" rtl="0">
              <a:lnSpc>
                <a:spcPct val="100000"/>
              </a:lnSpc>
              <a:spcBef>
                <a:spcPts val="700"/>
              </a:spcBef>
              <a:spcAft>
                <a:spcPts val="0"/>
              </a:spcAft>
              <a:buSzPts val="1000"/>
              <a:buChar char="•"/>
              <a:defRPr/>
            </a:lvl9pPr>
          </a:lstStyle>
          <a:p/>
        </p:txBody>
      </p:sp>
      <p:sp>
        <p:nvSpPr>
          <p:cNvPr id="149" name="Shape 149"/>
          <p:cNvSpPr txBox="1"/>
          <p:nvPr>
            <p:ph type="title"/>
          </p:nvPr>
        </p:nvSpPr>
        <p:spPr>
          <a:xfrm>
            <a:off x="446484" y="1037645"/>
            <a:ext cx="8250900" cy="1055400"/>
          </a:xfrm>
          <a:prstGeom prst="rect">
            <a:avLst/>
          </a:prstGeom>
          <a:noFill/>
          <a:ln>
            <a:noFill/>
          </a:ln>
        </p:spPr>
        <p:txBody>
          <a:bodyPr anchorCtr="0" anchor="t" bIns="64325" lIns="64325" spcFirstLastPara="1" rIns="64325" wrap="square" tIns="64325"/>
          <a:lstStyle>
            <a:lvl1pPr lvl="0" rtl="0">
              <a:lnSpc>
                <a:spcPct val="92592"/>
              </a:lnSpc>
              <a:spcBef>
                <a:spcPts val="0"/>
              </a:spcBef>
              <a:spcAft>
                <a:spcPts val="0"/>
              </a:spcAft>
              <a:buSzPts val="1000"/>
              <a:buChar char="●"/>
              <a:defRPr/>
            </a:lvl1pPr>
            <a:lvl2pPr indent="101600" lvl="1" rtl="0">
              <a:lnSpc>
                <a:spcPct val="92592"/>
              </a:lnSpc>
              <a:spcBef>
                <a:spcPts val="0"/>
              </a:spcBef>
              <a:spcAft>
                <a:spcPts val="0"/>
              </a:spcAft>
              <a:buSzPts val="1000"/>
              <a:buChar char="○"/>
              <a:defRPr/>
            </a:lvl2pPr>
            <a:lvl3pPr indent="254000" lvl="2" rtl="0">
              <a:lnSpc>
                <a:spcPct val="92592"/>
              </a:lnSpc>
              <a:spcBef>
                <a:spcPts val="0"/>
              </a:spcBef>
              <a:spcAft>
                <a:spcPts val="0"/>
              </a:spcAft>
              <a:buSzPts val="1000"/>
              <a:buChar char="■"/>
              <a:defRPr/>
            </a:lvl3pPr>
            <a:lvl4pPr indent="419100" lvl="3" rtl="0">
              <a:lnSpc>
                <a:spcPct val="92592"/>
              </a:lnSpc>
              <a:spcBef>
                <a:spcPts val="0"/>
              </a:spcBef>
              <a:spcAft>
                <a:spcPts val="0"/>
              </a:spcAft>
              <a:buSzPts val="1000"/>
              <a:buChar char="●"/>
              <a:defRPr/>
            </a:lvl4pPr>
            <a:lvl5pPr indent="584200" lvl="4" rtl="0">
              <a:lnSpc>
                <a:spcPct val="92592"/>
              </a:lnSpc>
              <a:spcBef>
                <a:spcPts val="0"/>
              </a:spcBef>
              <a:spcAft>
                <a:spcPts val="0"/>
              </a:spcAft>
              <a:buSzPts val="1000"/>
              <a:buChar char="○"/>
              <a:defRPr/>
            </a:lvl5pPr>
            <a:lvl6pPr indent="736600" lvl="5" rtl="0">
              <a:lnSpc>
                <a:spcPct val="92592"/>
              </a:lnSpc>
              <a:spcBef>
                <a:spcPts val="0"/>
              </a:spcBef>
              <a:spcAft>
                <a:spcPts val="0"/>
              </a:spcAft>
              <a:buSzPts val="1000"/>
              <a:buChar char="■"/>
              <a:defRPr/>
            </a:lvl6pPr>
            <a:lvl7pPr indent="901700" lvl="6" rtl="0">
              <a:lnSpc>
                <a:spcPct val="92592"/>
              </a:lnSpc>
              <a:spcBef>
                <a:spcPts val="0"/>
              </a:spcBef>
              <a:spcAft>
                <a:spcPts val="0"/>
              </a:spcAft>
              <a:buSzPts val="1000"/>
              <a:buChar char="●"/>
              <a:defRPr/>
            </a:lvl7pPr>
            <a:lvl8pPr indent="1066800" lvl="7" rtl="0">
              <a:lnSpc>
                <a:spcPct val="92592"/>
              </a:lnSpc>
              <a:spcBef>
                <a:spcPts val="0"/>
              </a:spcBef>
              <a:spcAft>
                <a:spcPts val="0"/>
              </a:spcAft>
              <a:buSzPts val="1000"/>
              <a:buChar char="○"/>
              <a:defRPr/>
            </a:lvl8pPr>
            <a:lvl9pPr indent="1219200" lvl="8" rtl="0">
              <a:lnSpc>
                <a:spcPct val="92592"/>
              </a:lnSpc>
              <a:spcBef>
                <a:spcPts val="0"/>
              </a:spcBef>
              <a:spcAft>
                <a:spcPts val="0"/>
              </a:spcAft>
              <a:buSzPts val="1000"/>
              <a:buChar char="■"/>
              <a:defRPr/>
            </a:lvl9pPr>
          </a:lstStyle>
          <a:p/>
        </p:txBody>
      </p:sp>
      <p:sp>
        <p:nvSpPr>
          <p:cNvPr id="150" name="Shape 150"/>
          <p:cNvSpPr txBox="1"/>
          <p:nvPr>
            <p:ph idx="12" type="sldNum"/>
          </p:nvPr>
        </p:nvSpPr>
        <p:spPr>
          <a:xfrm>
            <a:off x="8447484" y="520611"/>
            <a:ext cx="254700" cy="300600"/>
          </a:xfrm>
          <a:prstGeom prst="rect">
            <a:avLst/>
          </a:prstGeom>
          <a:noFill/>
          <a:ln>
            <a:noFill/>
          </a:ln>
        </p:spPr>
        <p:txBody>
          <a:bodyPr anchorCtr="0" anchor="ctr" bIns="64325" lIns="64325" spcFirstLastPara="1" rIns="64325" wrap="square" tIns="64325">
            <a:noAutofit/>
          </a:bodyPr>
          <a:lstStyle>
            <a:lvl1pPr indent="0" lvl="0" marL="0" marR="0" rtl="0" algn="l">
              <a:lnSpc>
                <a:spcPct val="100000"/>
              </a:lnSpc>
              <a:buNone/>
              <a:defRPr sz="1000"/>
            </a:lvl1pPr>
            <a:lvl2pPr indent="0" lvl="1" marL="0" marR="0" rtl="0" algn="l">
              <a:lnSpc>
                <a:spcPct val="100000"/>
              </a:lnSpc>
              <a:buNone/>
              <a:defRPr sz="1000"/>
            </a:lvl2pPr>
            <a:lvl3pPr indent="0" lvl="2" marL="0" marR="0" rtl="0" algn="l">
              <a:lnSpc>
                <a:spcPct val="100000"/>
              </a:lnSpc>
              <a:buNone/>
              <a:defRPr sz="1000"/>
            </a:lvl3pPr>
            <a:lvl4pPr indent="0" lvl="3" marL="0" marR="0" rtl="0" algn="l">
              <a:lnSpc>
                <a:spcPct val="100000"/>
              </a:lnSpc>
              <a:buNone/>
              <a:defRPr sz="1000"/>
            </a:lvl4pPr>
            <a:lvl5pPr indent="0" lvl="4" marL="0" marR="0" rtl="0" algn="l">
              <a:lnSpc>
                <a:spcPct val="100000"/>
              </a:lnSpc>
              <a:buNone/>
              <a:defRPr sz="1000"/>
            </a:lvl5pPr>
            <a:lvl6pPr indent="0" lvl="5" marL="0" marR="0" rtl="0" algn="l">
              <a:lnSpc>
                <a:spcPct val="100000"/>
              </a:lnSpc>
              <a:buNone/>
              <a:defRPr sz="1000"/>
            </a:lvl6pPr>
            <a:lvl7pPr indent="0" lvl="6" marL="0" marR="0" rtl="0" algn="l">
              <a:lnSpc>
                <a:spcPct val="100000"/>
              </a:lnSpc>
              <a:buNone/>
              <a:defRPr sz="1000"/>
            </a:lvl7pPr>
            <a:lvl8pPr indent="0" lvl="7" marL="0" marR="0" rtl="0" algn="l">
              <a:lnSpc>
                <a:spcPct val="100000"/>
              </a:lnSpc>
              <a:buNone/>
              <a:defRPr sz="1000"/>
            </a:lvl8pPr>
            <a:lvl9pPr indent="0" lvl="8" marL="0" marR="0" rtl="0" algn="l">
              <a:lnSpc>
                <a:spcPct val="100000"/>
              </a:lnSpc>
              <a:buNone/>
              <a:defRPr sz="1000"/>
            </a:lvl9pPr>
          </a:lstStyle>
          <a:p>
            <a:pPr indent="-63500" lvl="0" marL="0">
              <a:spcBef>
                <a:spcPts val="0"/>
              </a:spcBef>
              <a:spcAft>
                <a:spcPts val="0"/>
              </a:spcAft>
              <a:buSzPts val="1000"/>
              <a:buChar char="●"/>
            </a:pPr>
            <a:r>
              <a:t/>
            </a:r>
            <a:endParaRPr/>
          </a:p>
          <a:p>
            <a:pPr indent="101600" lvl="1" marL="0">
              <a:spcBef>
                <a:spcPts val="0"/>
              </a:spcBef>
              <a:spcAft>
                <a:spcPts val="0"/>
              </a:spcAft>
              <a:buSzPts val="1000"/>
              <a:buChar char="○"/>
            </a:pPr>
            <a:r>
              <a:t/>
            </a:r>
            <a:endParaRPr/>
          </a:p>
          <a:p>
            <a:pPr indent="254000" lvl="2" marL="0">
              <a:spcBef>
                <a:spcPts val="0"/>
              </a:spcBef>
              <a:spcAft>
                <a:spcPts val="0"/>
              </a:spcAft>
              <a:buSzPts val="1000"/>
              <a:buChar char="■"/>
            </a:pPr>
            <a:r>
              <a:t/>
            </a:r>
            <a:endParaRPr/>
          </a:p>
          <a:p>
            <a:pPr indent="419100" lvl="3" marL="0">
              <a:spcBef>
                <a:spcPts val="0"/>
              </a:spcBef>
              <a:spcAft>
                <a:spcPts val="0"/>
              </a:spcAft>
              <a:buSzPts val="1000"/>
              <a:buChar char="●"/>
            </a:pPr>
            <a:r>
              <a:t/>
            </a:r>
            <a:endParaRPr/>
          </a:p>
          <a:p>
            <a:pPr indent="584200" lvl="4" marL="0">
              <a:spcBef>
                <a:spcPts val="0"/>
              </a:spcBef>
              <a:spcAft>
                <a:spcPts val="0"/>
              </a:spcAft>
              <a:buSzPts val="1000"/>
              <a:buChar char="○"/>
            </a:pPr>
            <a:r>
              <a:t/>
            </a:r>
            <a:endParaRPr/>
          </a:p>
          <a:p>
            <a:pPr indent="736600" lvl="5" marL="0">
              <a:spcBef>
                <a:spcPts val="0"/>
              </a:spcBef>
              <a:spcAft>
                <a:spcPts val="0"/>
              </a:spcAft>
              <a:buSzPts val="1000"/>
              <a:buChar char="■"/>
            </a:pPr>
            <a:r>
              <a:t/>
            </a:r>
            <a:endParaRPr/>
          </a:p>
          <a:p>
            <a:pPr indent="901700" lvl="6" marL="0">
              <a:spcBef>
                <a:spcPts val="0"/>
              </a:spcBef>
              <a:spcAft>
                <a:spcPts val="0"/>
              </a:spcAft>
              <a:buSzPts val="1000"/>
              <a:buChar char="●"/>
            </a:pPr>
            <a:r>
              <a:t/>
            </a:r>
            <a:endParaRPr/>
          </a:p>
          <a:p>
            <a:pPr indent="1066800" lvl="7" marL="0">
              <a:spcBef>
                <a:spcPts val="0"/>
              </a:spcBef>
              <a:spcAft>
                <a:spcPts val="0"/>
              </a:spcAft>
              <a:buSzPts val="1000"/>
              <a:buChar char="○"/>
            </a:pPr>
            <a:r>
              <a:t/>
            </a:r>
            <a:endParaRPr/>
          </a:p>
          <a:p>
            <a:pPr indent="1219200" lvl="8" marL="0">
              <a:spcBef>
                <a:spcPts val="0"/>
              </a:spcBef>
              <a:spcAft>
                <a:spcPts val="0"/>
              </a:spcAft>
              <a:buSzPts val="1000"/>
              <a:buChar char="■"/>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pter" showMasterSp="0">
  <p:cSld name="Chapter">
    <p:bg>
      <p:bgPr>
        <a:solidFill>
          <a:srgbClr val="1EC9C6"/>
        </a:solidFill>
      </p:bgPr>
    </p:bg>
    <p:spTree>
      <p:nvGrpSpPr>
        <p:cNvPr id="14" name="Shape 14"/>
        <p:cNvGrpSpPr/>
        <p:nvPr/>
      </p:nvGrpSpPr>
      <p:grpSpPr>
        <a:xfrm>
          <a:off x="0" y="0"/>
          <a:ext cx="0" cy="0"/>
          <a:chOff x="0" y="0"/>
          <a:chExt cx="0" cy="0"/>
        </a:xfrm>
      </p:grpSpPr>
      <p:cxnSp>
        <p:nvCxnSpPr>
          <p:cNvPr id="15" name="Shape 15"/>
          <p:cNvCxnSpPr/>
          <p:nvPr/>
        </p:nvCxnSpPr>
        <p:spPr>
          <a:xfrm>
            <a:off x="446484" y="447261"/>
            <a:ext cx="8250900" cy="0"/>
          </a:xfrm>
          <a:prstGeom prst="straightConnector1">
            <a:avLst/>
          </a:prstGeom>
          <a:noFill/>
          <a:ln cap="flat" cmpd="sng" w="9525">
            <a:solidFill>
              <a:srgbClr val="FFFFFF"/>
            </a:solidFill>
            <a:prstDash val="solid"/>
            <a:miter lim="8000"/>
            <a:headEnd len="sm" w="sm" type="none"/>
            <a:tailEnd len="sm" w="sm" type="none"/>
          </a:ln>
        </p:spPr>
      </p:cxnSp>
      <p:cxnSp>
        <p:nvCxnSpPr>
          <p:cNvPr id="16" name="Shape 16"/>
          <p:cNvCxnSpPr/>
          <p:nvPr/>
        </p:nvCxnSpPr>
        <p:spPr>
          <a:xfrm>
            <a:off x="446484" y="858741"/>
            <a:ext cx="8250900" cy="0"/>
          </a:xfrm>
          <a:prstGeom prst="straightConnector1">
            <a:avLst/>
          </a:prstGeom>
          <a:noFill/>
          <a:ln cap="flat" cmpd="sng" w="9525">
            <a:solidFill>
              <a:srgbClr val="FFFFFF"/>
            </a:solidFill>
            <a:prstDash val="solid"/>
            <a:miter lim="8000"/>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MAC" showMasterSp="0">
  <p:cSld name="Content: IMAC 2">
    <p:spTree>
      <p:nvGrpSpPr>
        <p:cNvPr id="15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b="0" l="0" r="0" t="0"/>
          <a:stretch/>
        </p:blipFill>
        <p:spPr>
          <a:xfrm>
            <a:off x="2330648" y="1095492"/>
            <a:ext cx="4472700" cy="3631800"/>
          </a:xfrm>
          <a:prstGeom prst="rect">
            <a:avLst/>
          </a:prstGeom>
          <a:noFill/>
          <a:ln>
            <a:noFill/>
          </a:ln>
        </p:spPr>
      </p:pic>
      <p:cxnSp>
        <p:nvCxnSpPr>
          <p:cNvPr id="153" name="Shape 153"/>
          <p:cNvCxnSpPr/>
          <p:nvPr/>
        </p:nvCxnSpPr>
        <p:spPr>
          <a:xfrm>
            <a:off x="446484" y="447261"/>
            <a:ext cx="8250900" cy="0"/>
          </a:xfrm>
          <a:prstGeom prst="straightConnector1">
            <a:avLst/>
          </a:prstGeom>
          <a:noFill/>
          <a:ln>
            <a:noFill/>
          </a:ln>
        </p:spPr>
      </p:cxnSp>
      <p:cxnSp>
        <p:nvCxnSpPr>
          <p:cNvPr id="154" name="Shape 154"/>
          <p:cNvCxnSpPr/>
          <p:nvPr/>
        </p:nvCxnSpPr>
        <p:spPr>
          <a:xfrm>
            <a:off x="446484" y="858741"/>
            <a:ext cx="8250900" cy="0"/>
          </a:xfrm>
          <a:prstGeom prst="straightConnector1">
            <a:avLst/>
          </a:prstGeom>
          <a:noFill/>
          <a:ln>
            <a:noFill/>
          </a:ln>
        </p:spPr>
      </p:cxnSp>
      <p:sp>
        <p:nvSpPr>
          <p:cNvPr id="155" name="Shape 155"/>
          <p:cNvSpPr txBox="1"/>
          <p:nvPr>
            <p:ph idx="1" type="body"/>
          </p:nvPr>
        </p:nvSpPr>
        <p:spPr>
          <a:xfrm>
            <a:off x="2536031" y="1270221"/>
            <a:ext cx="4098600" cy="2316900"/>
          </a:xfrm>
          <a:prstGeom prst="rect">
            <a:avLst/>
          </a:prstGeom>
          <a:noFill/>
          <a:ln>
            <a:noFill/>
          </a:ln>
        </p:spPr>
        <p:txBody>
          <a:bodyPr anchorCtr="0" anchor="ctr" bIns="64325" lIns="64325" spcFirstLastPara="1" rIns="64325" wrap="square" tIns="64325"/>
          <a:lstStyle>
            <a:lvl1pPr indent="-292100" lvl="0" marL="457200" rtl="0">
              <a:lnSpc>
                <a:spcPct val="100000"/>
              </a:lnSpc>
              <a:spcBef>
                <a:spcPts val="700"/>
              </a:spcBef>
              <a:spcAft>
                <a:spcPts val="0"/>
              </a:spcAft>
              <a:buSzPts val="1000"/>
              <a:buChar char="●"/>
              <a:defRPr/>
            </a:lvl1pPr>
            <a:lvl2pPr indent="-292100" lvl="1" marL="914400" rtl="0">
              <a:lnSpc>
                <a:spcPct val="100000"/>
              </a:lnSpc>
              <a:spcBef>
                <a:spcPts val="700"/>
              </a:spcBef>
              <a:spcAft>
                <a:spcPts val="0"/>
              </a:spcAft>
              <a:buSzPts val="1000"/>
              <a:buChar char="‣"/>
              <a:defRPr/>
            </a:lvl2pPr>
            <a:lvl3pPr indent="-292100" lvl="2" marL="1371600" rtl="0">
              <a:lnSpc>
                <a:spcPct val="100000"/>
              </a:lnSpc>
              <a:spcBef>
                <a:spcPts val="700"/>
              </a:spcBef>
              <a:spcAft>
                <a:spcPts val="0"/>
              </a:spcAft>
              <a:buSzPts val="1000"/>
              <a:buChar char="‣"/>
              <a:defRPr/>
            </a:lvl3pPr>
            <a:lvl4pPr indent="-292100" lvl="3" marL="1828800" rtl="0">
              <a:lnSpc>
                <a:spcPct val="100000"/>
              </a:lnSpc>
              <a:spcBef>
                <a:spcPts val="700"/>
              </a:spcBef>
              <a:spcAft>
                <a:spcPts val="0"/>
              </a:spcAft>
              <a:buSzPts val="1000"/>
              <a:buChar char="‣"/>
              <a:defRPr/>
            </a:lvl4pPr>
            <a:lvl5pPr indent="-292100" lvl="4" marL="2286000" rtl="0">
              <a:lnSpc>
                <a:spcPct val="100000"/>
              </a:lnSpc>
              <a:spcBef>
                <a:spcPts val="700"/>
              </a:spcBef>
              <a:spcAft>
                <a:spcPts val="0"/>
              </a:spcAft>
              <a:buSzPts val="1000"/>
              <a:buChar char="‣"/>
              <a:defRPr/>
            </a:lvl5pPr>
            <a:lvl6pPr indent="-292100" lvl="5" marL="2743200" rtl="0">
              <a:lnSpc>
                <a:spcPct val="100000"/>
              </a:lnSpc>
              <a:spcBef>
                <a:spcPts val="700"/>
              </a:spcBef>
              <a:spcAft>
                <a:spcPts val="0"/>
              </a:spcAft>
              <a:buSzPts val="1000"/>
              <a:buChar char="•"/>
              <a:defRPr/>
            </a:lvl6pPr>
            <a:lvl7pPr indent="-292100" lvl="6" marL="3200400" rtl="0">
              <a:lnSpc>
                <a:spcPct val="100000"/>
              </a:lnSpc>
              <a:spcBef>
                <a:spcPts val="700"/>
              </a:spcBef>
              <a:spcAft>
                <a:spcPts val="0"/>
              </a:spcAft>
              <a:buSzPts val="1000"/>
              <a:buChar char="•"/>
              <a:defRPr/>
            </a:lvl7pPr>
            <a:lvl8pPr indent="-292100" lvl="7" marL="3657600" rtl="0">
              <a:lnSpc>
                <a:spcPct val="100000"/>
              </a:lnSpc>
              <a:spcBef>
                <a:spcPts val="700"/>
              </a:spcBef>
              <a:spcAft>
                <a:spcPts val="0"/>
              </a:spcAft>
              <a:buSzPts val="1000"/>
              <a:buChar char="•"/>
              <a:defRPr/>
            </a:lvl8pPr>
            <a:lvl9pPr indent="-292100" lvl="8" marL="4114800" rtl="0">
              <a:lnSpc>
                <a:spcPct val="100000"/>
              </a:lnSpc>
              <a:spcBef>
                <a:spcPts val="700"/>
              </a:spcBef>
              <a:spcAft>
                <a:spcPts val="0"/>
              </a:spcAft>
              <a:buSzPts val="1000"/>
              <a:buChar char="•"/>
              <a:defRPr/>
            </a:lvl9pPr>
          </a:lstStyle>
          <a:p/>
        </p:txBody>
      </p:sp>
      <p:sp>
        <p:nvSpPr>
          <p:cNvPr id="156" name="Shape 156"/>
          <p:cNvSpPr txBox="1"/>
          <p:nvPr>
            <p:ph idx="12" type="sldNum"/>
          </p:nvPr>
        </p:nvSpPr>
        <p:spPr>
          <a:xfrm>
            <a:off x="8447484" y="520611"/>
            <a:ext cx="254700" cy="300600"/>
          </a:xfrm>
          <a:prstGeom prst="rect">
            <a:avLst/>
          </a:prstGeom>
          <a:noFill/>
          <a:ln>
            <a:noFill/>
          </a:ln>
        </p:spPr>
        <p:txBody>
          <a:bodyPr anchorCtr="0" anchor="ctr" bIns="64325" lIns="64325" spcFirstLastPara="1" rIns="64325" wrap="square" tIns="64325">
            <a:noAutofit/>
          </a:bodyPr>
          <a:lstStyle>
            <a:lvl1pPr indent="0" lvl="0" marL="0" marR="0" rtl="0" algn="l">
              <a:lnSpc>
                <a:spcPct val="100000"/>
              </a:lnSpc>
              <a:buNone/>
              <a:defRPr sz="1000"/>
            </a:lvl1pPr>
            <a:lvl2pPr indent="0" lvl="1" marL="0" marR="0" rtl="0" algn="l">
              <a:lnSpc>
                <a:spcPct val="100000"/>
              </a:lnSpc>
              <a:buNone/>
              <a:defRPr sz="1000"/>
            </a:lvl2pPr>
            <a:lvl3pPr indent="0" lvl="2" marL="0" marR="0" rtl="0" algn="l">
              <a:lnSpc>
                <a:spcPct val="100000"/>
              </a:lnSpc>
              <a:buNone/>
              <a:defRPr sz="1000"/>
            </a:lvl3pPr>
            <a:lvl4pPr indent="0" lvl="3" marL="0" marR="0" rtl="0" algn="l">
              <a:lnSpc>
                <a:spcPct val="100000"/>
              </a:lnSpc>
              <a:buNone/>
              <a:defRPr sz="1000"/>
            </a:lvl4pPr>
            <a:lvl5pPr indent="0" lvl="4" marL="0" marR="0" rtl="0" algn="l">
              <a:lnSpc>
                <a:spcPct val="100000"/>
              </a:lnSpc>
              <a:buNone/>
              <a:defRPr sz="1000"/>
            </a:lvl5pPr>
            <a:lvl6pPr indent="0" lvl="5" marL="0" marR="0" rtl="0" algn="l">
              <a:lnSpc>
                <a:spcPct val="100000"/>
              </a:lnSpc>
              <a:buNone/>
              <a:defRPr sz="1000"/>
            </a:lvl6pPr>
            <a:lvl7pPr indent="0" lvl="6" marL="0" marR="0" rtl="0" algn="l">
              <a:lnSpc>
                <a:spcPct val="100000"/>
              </a:lnSpc>
              <a:buNone/>
              <a:defRPr sz="1000"/>
            </a:lvl7pPr>
            <a:lvl8pPr indent="0" lvl="7" marL="0" marR="0" rtl="0" algn="l">
              <a:lnSpc>
                <a:spcPct val="100000"/>
              </a:lnSpc>
              <a:buNone/>
              <a:defRPr sz="1000"/>
            </a:lvl8pPr>
            <a:lvl9pPr indent="0" lvl="8" marL="0" marR="0" rtl="0" algn="l">
              <a:lnSpc>
                <a:spcPct val="100000"/>
              </a:lnSpc>
              <a:buNone/>
              <a:defRPr sz="1000"/>
            </a:lvl9pPr>
          </a:lstStyle>
          <a:p>
            <a:pPr indent="-63500" lvl="0" marL="0">
              <a:spcBef>
                <a:spcPts val="0"/>
              </a:spcBef>
              <a:spcAft>
                <a:spcPts val="0"/>
              </a:spcAft>
              <a:buSzPts val="1000"/>
              <a:buChar char="●"/>
            </a:pPr>
            <a:r>
              <a:t/>
            </a:r>
            <a:endParaRPr/>
          </a:p>
          <a:p>
            <a:pPr indent="101600" lvl="1" marL="0">
              <a:spcBef>
                <a:spcPts val="0"/>
              </a:spcBef>
              <a:spcAft>
                <a:spcPts val="0"/>
              </a:spcAft>
              <a:buSzPts val="1000"/>
              <a:buChar char="○"/>
            </a:pPr>
            <a:r>
              <a:t/>
            </a:r>
            <a:endParaRPr/>
          </a:p>
          <a:p>
            <a:pPr indent="254000" lvl="2" marL="0">
              <a:spcBef>
                <a:spcPts val="0"/>
              </a:spcBef>
              <a:spcAft>
                <a:spcPts val="0"/>
              </a:spcAft>
              <a:buSzPts val="1000"/>
              <a:buChar char="■"/>
            </a:pPr>
            <a:r>
              <a:t/>
            </a:r>
            <a:endParaRPr/>
          </a:p>
          <a:p>
            <a:pPr indent="419100" lvl="3" marL="0">
              <a:spcBef>
                <a:spcPts val="0"/>
              </a:spcBef>
              <a:spcAft>
                <a:spcPts val="0"/>
              </a:spcAft>
              <a:buSzPts val="1000"/>
              <a:buChar char="●"/>
            </a:pPr>
            <a:r>
              <a:t/>
            </a:r>
            <a:endParaRPr/>
          </a:p>
          <a:p>
            <a:pPr indent="584200" lvl="4" marL="0">
              <a:spcBef>
                <a:spcPts val="0"/>
              </a:spcBef>
              <a:spcAft>
                <a:spcPts val="0"/>
              </a:spcAft>
              <a:buSzPts val="1000"/>
              <a:buChar char="○"/>
            </a:pPr>
            <a:r>
              <a:t/>
            </a:r>
            <a:endParaRPr/>
          </a:p>
          <a:p>
            <a:pPr indent="736600" lvl="5" marL="0">
              <a:spcBef>
                <a:spcPts val="0"/>
              </a:spcBef>
              <a:spcAft>
                <a:spcPts val="0"/>
              </a:spcAft>
              <a:buSzPts val="1000"/>
              <a:buChar char="■"/>
            </a:pPr>
            <a:r>
              <a:t/>
            </a:r>
            <a:endParaRPr/>
          </a:p>
          <a:p>
            <a:pPr indent="901700" lvl="6" marL="0">
              <a:spcBef>
                <a:spcPts val="0"/>
              </a:spcBef>
              <a:spcAft>
                <a:spcPts val="0"/>
              </a:spcAft>
              <a:buSzPts val="1000"/>
              <a:buChar char="●"/>
            </a:pPr>
            <a:r>
              <a:t/>
            </a:r>
            <a:endParaRPr/>
          </a:p>
          <a:p>
            <a:pPr indent="1066800" lvl="7" marL="0">
              <a:spcBef>
                <a:spcPts val="0"/>
              </a:spcBef>
              <a:spcAft>
                <a:spcPts val="0"/>
              </a:spcAft>
              <a:buSzPts val="1000"/>
              <a:buChar char="○"/>
            </a:pPr>
            <a:r>
              <a:t/>
            </a:r>
            <a:endParaRPr/>
          </a:p>
          <a:p>
            <a:pPr indent="1219200" lvl="8" marL="0">
              <a:spcBef>
                <a:spcPts val="0"/>
              </a:spcBef>
              <a:spcAft>
                <a:spcPts val="0"/>
              </a:spcAft>
              <a:buSzPts val="1000"/>
              <a:buChar char="■"/>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MAC Book Pro" showMasterSp="0">
  <p:cSld name="Content: MAC Book Pro 2">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b="0" l="0" r="0" t="0"/>
          <a:stretch/>
        </p:blipFill>
        <p:spPr>
          <a:xfrm>
            <a:off x="1965089" y="1096068"/>
            <a:ext cx="5153100" cy="3612300"/>
          </a:xfrm>
          <a:prstGeom prst="rect">
            <a:avLst/>
          </a:prstGeom>
          <a:noFill/>
          <a:ln>
            <a:noFill/>
          </a:ln>
        </p:spPr>
      </p:pic>
      <p:cxnSp>
        <p:nvCxnSpPr>
          <p:cNvPr id="159" name="Shape 159"/>
          <p:cNvCxnSpPr/>
          <p:nvPr/>
        </p:nvCxnSpPr>
        <p:spPr>
          <a:xfrm>
            <a:off x="446484" y="447261"/>
            <a:ext cx="8250900" cy="0"/>
          </a:xfrm>
          <a:prstGeom prst="straightConnector1">
            <a:avLst/>
          </a:prstGeom>
          <a:noFill/>
          <a:ln>
            <a:noFill/>
          </a:ln>
        </p:spPr>
      </p:cxnSp>
      <p:cxnSp>
        <p:nvCxnSpPr>
          <p:cNvPr id="160" name="Shape 160"/>
          <p:cNvCxnSpPr/>
          <p:nvPr/>
        </p:nvCxnSpPr>
        <p:spPr>
          <a:xfrm>
            <a:off x="446484" y="858741"/>
            <a:ext cx="8250900" cy="0"/>
          </a:xfrm>
          <a:prstGeom prst="straightConnector1">
            <a:avLst/>
          </a:prstGeom>
          <a:noFill/>
          <a:ln>
            <a:noFill/>
          </a:ln>
        </p:spPr>
      </p:cxnSp>
      <p:sp>
        <p:nvSpPr>
          <p:cNvPr id="161" name="Shape 161"/>
          <p:cNvSpPr txBox="1"/>
          <p:nvPr>
            <p:ph idx="1" type="body"/>
          </p:nvPr>
        </p:nvSpPr>
        <p:spPr>
          <a:xfrm>
            <a:off x="2643188" y="1297057"/>
            <a:ext cx="3830700" cy="2388300"/>
          </a:xfrm>
          <a:prstGeom prst="rect">
            <a:avLst/>
          </a:prstGeom>
          <a:noFill/>
          <a:ln>
            <a:noFill/>
          </a:ln>
        </p:spPr>
        <p:txBody>
          <a:bodyPr anchorCtr="0" anchor="ctr" bIns="64325" lIns="64325" spcFirstLastPara="1" rIns="64325" wrap="square" tIns="64325"/>
          <a:lstStyle>
            <a:lvl1pPr indent="-292100" lvl="0" marL="457200" rtl="0">
              <a:lnSpc>
                <a:spcPct val="100000"/>
              </a:lnSpc>
              <a:spcBef>
                <a:spcPts val="700"/>
              </a:spcBef>
              <a:spcAft>
                <a:spcPts val="0"/>
              </a:spcAft>
              <a:buSzPts val="1000"/>
              <a:buChar char="●"/>
              <a:defRPr/>
            </a:lvl1pPr>
            <a:lvl2pPr indent="-292100" lvl="1" marL="914400" rtl="0">
              <a:lnSpc>
                <a:spcPct val="100000"/>
              </a:lnSpc>
              <a:spcBef>
                <a:spcPts val="700"/>
              </a:spcBef>
              <a:spcAft>
                <a:spcPts val="0"/>
              </a:spcAft>
              <a:buSzPts val="1000"/>
              <a:buChar char="‣"/>
              <a:defRPr/>
            </a:lvl2pPr>
            <a:lvl3pPr indent="-292100" lvl="2" marL="1371600" rtl="0">
              <a:lnSpc>
                <a:spcPct val="100000"/>
              </a:lnSpc>
              <a:spcBef>
                <a:spcPts val="700"/>
              </a:spcBef>
              <a:spcAft>
                <a:spcPts val="0"/>
              </a:spcAft>
              <a:buSzPts val="1000"/>
              <a:buChar char="‣"/>
              <a:defRPr/>
            </a:lvl3pPr>
            <a:lvl4pPr indent="-292100" lvl="3" marL="1828800" rtl="0">
              <a:lnSpc>
                <a:spcPct val="100000"/>
              </a:lnSpc>
              <a:spcBef>
                <a:spcPts val="700"/>
              </a:spcBef>
              <a:spcAft>
                <a:spcPts val="0"/>
              </a:spcAft>
              <a:buSzPts val="1000"/>
              <a:buChar char="‣"/>
              <a:defRPr/>
            </a:lvl4pPr>
            <a:lvl5pPr indent="-292100" lvl="4" marL="2286000" rtl="0">
              <a:lnSpc>
                <a:spcPct val="100000"/>
              </a:lnSpc>
              <a:spcBef>
                <a:spcPts val="700"/>
              </a:spcBef>
              <a:spcAft>
                <a:spcPts val="0"/>
              </a:spcAft>
              <a:buSzPts val="1000"/>
              <a:buChar char="‣"/>
              <a:defRPr/>
            </a:lvl5pPr>
            <a:lvl6pPr indent="-292100" lvl="5" marL="2743200" rtl="0">
              <a:lnSpc>
                <a:spcPct val="100000"/>
              </a:lnSpc>
              <a:spcBef>
                <a:spcPts val="700"/>
              </a:spcBef>
              <a:spcAft>
                <a:spcPts val="0"/>
              </a:spcAft>
              <a:buSzPts val="1000"/>
              <a:buChar char="•"/>
              <a:defRPr/>
            </a:lvl6pPr>
            <a:lvl7pPr indent="-292100" lvl="6" marL="3200400" rtl="0">
              <a:lnSpc>
                <a:spcPct val="100000"/>
              </a:lnSpc>
              <a:spcBef>
                <a:spcPts val="700"/>
              </a:spcBef>
              <a:spcAft>
                <a:spcPts val="0"/>
              </a:spcAft>
              <a:buSzPts val="1000"/>
              <a:buChar char="•"/>
              <a:defRPr/>
            </a:lvl7pPr>
            <a:lvl8pPr indent="-292100" lvl="7" marL="3657600" rtl="0">
              <a:lnSpc>
                <a:spcPct val="100000"/>
              </a:lnSpc>
              <a:spcBef>
                <a:spcPts val="700"/>
              </a:spcBef>
              <a:spcAft>
                <a:spcPts val="0"/>
              </a:spcAft>
              <a:buSzPts val="1000"/>
              <a:buChar char="•"/>
              <a:defRPr/>
            </a:lvl8pPr>
            <a:lvl9pPr indent="-292100" lvl="8" marL="4114800" rtl="0">
              <a:lnSpc>
                <a:spcPct val="100000"/>
              </a:lnSpc>
              <a:spcBef>
                <a:spcPts val="700"/>
              </a:spcBef>
              <a:spcAft>
                <a:spcPts val="0"/>
              </a:spcAft>
              <a:buSzPts val="1000"/>
              <a:buChar char="•"/>
              <a:defRPr/>
            </a:lvl9pPr>
          </a:lstStyle>
          <a:p/>
        </p:txBody>
      </p:sp>
      <p:sp>
        <p:nvSpPr>
          <p:cNvPr id="162" name="Shape 162"/>
          <p:cNvSpPr txBox="1"/>
          <p:nvPr>
            <p:ph idx="12" type="sldNum"/>
          </p:nvPr>
        </p:nvSpPr>
        <p:spPr>
          <a:xfrm>
            <a:off x="8447484" y="520611"/>
            <a:ext cx="254700" cy="300600"/>
          </a:xfrm>
          <a:prstGeom prst="rect">
            <a:avLst/>
          </a:prstGeom>
          <a:noFill/>
          <a:ln>
            <a:noFill/>
          </a:ln>
        </p:spPr>
        <p:txBody>
          <a:bodyPr anchorCtr="0" anchor="ctr" bIns="64325" lIns="64325" spcFirstLastPara="1" rIns="64325" wrap="square" tIns="64325">
            <a:noAutofit/>
          </a:bodyPr>
          <a:lstStyle>
            <a:lvl1pPr indent="0" lvl="0" marL="0" marR="0" rtl="0" algn="l">
              <a:lnSpc>
                <a:spcPct val="100000"/>
              </a:lnSpc>
              <a:buNone/>
              <a:defRPr sz="1000"/>
            </a:lvl1pPr>
            <a:lvl2pPr indent="0" lvl="1" marL="0" marR="0" rtl="0" algn="l">
              <a:lnSpc>
                <a:spcPct val="100000"/>
              </a:lnSpc>
              <a:buNone/>
              <a:defRPr sz="1000"/>
            </a:lvl2pPr>
            <a:lvl3pPr indent="0" lvl="2" marL="0" marR="0" rtl="0" algn="l">
              <a:lnSpc>
                <a:spcPct val="100000"/>
              </a:lnSpc>
              <a:buNone/>
              <a:defRPr sz="1000"/>
            </a:lvl3pPr>
            <a:lvl4pPr indent="0" lvl="3" marL="0" marR="0" rtl="0" algn="l">
              <a:lnSpc>
                <a:spcPct val="100000"/>
              </a:lnSpc>
              <a:buNone/>
              <a:defRPr sz="1000"/>
            </a:lvl4pPr>
            <a:lvl5pPr indent="0" lvl="4" marL="0" marR="0" rtl="0" algn="l">
              <a:lnSpc>
                <a:spcPct val="100000"/>
              </a:lnSpc>
              <a:buNone/>
              <a:defRPr sz="1000"/>
            </a:lvl5pPr>
            <a:lvl6pPr indent="0" lvl="5" marL="0" marR="0" rtl="0" algn="l">
              <a:lnSpc>
                <a:spcPct val="100000"/>
              </a:lnSpc>
              <a:buNone/>
              <a:defRPr sz="1000"/>
            </a:lvl6pPr>
            <a:lvl7pPr indent="0" lvl="6" marL="0" marR="0" rtl="0" algn="l">
              <a:lnSpc>
                <a:spcPct val="100000"/>
              </a:lnSpc>
              <a:buNone/>
              <a:defRPr sz="1000"/>
            </a:lvl7pPr>
            <a:lvl8pPr indent="0" lvl="7" marL="0" marR="0" rtl="0" algn="l">
              <a:lnSpc>
                <a:spcPct val="100000"/>
              </a:lnSpc>
              <a:buNone/>
              <a:defRPr sz="1000"/>
            </a:lvl8pPr>
            <a:lvl9pPr indent="0" lvl="8" marL="0" marR="0" rtl="0" algn="l">
              <a:lnSpc>
                <a:spcPct val="100000"/>
              </a:lnSpc>
              <a:buNone/>
              <a:defRPr sz="1000"/>
            </a:lvl9pPr>
          </a:lstStyle>
          <a:p>
            <a:pPr indent="-63500" lvl="0" marL="0">
              <a:spcBef>
                <a:spcPts val="0"/>
              </a:spcBef>
              <a:spcAft>
                <a:spcPts val="0"/>
              </a:spcAft>
              <a:buSzPts val="1000"/>
              <a:buChar char="●"/>
            </a:pPr>
            <a:r>
              <a:t/>
            </a:r>
            <a:endParaRPr/>
          </a:p>
          <a:p>
            <a:pPr indent="101600" lvl="1" marL="0">
              <a:spcBef>
                <a:spcPts val="0"/>
              </a:spcBef>
              <a:spcAft>
                <a:spcPts val="0"/>
              </a:spcAft>
              <a:buSzPts val="1000"/>
              <a:buChar char="○"/>
            </a:pPr>
            <a:r>
              <a:t/>
            </a:r>
            <a:endParaRPr/>
          </a:p>
          <a:p>
            <a:pPr indent="254000" lvl="2" marL="0">
              <a:spcBef>
                <a:spcPts val="0"/>
              </a:spcBef>
              <a:spcAft>
                <a:spcPts val="0"/>
              </a:spcAft>
              <a:buSzPts val="1000"/>
              <a:buChar char="■"/>
            </a:pPr>
            <a:r>
              <a:t/>
            </a:r>
            <a:endParaRPr/>
          </a:p>
          <a:p>
            <a:pPr indent="419100" lvl="3" marL="0">
              <a:spcBef>
                <a:spcPts val="0"/>
              </a:spcBef>
              <a:spcAft>
                <a:spcPts val="0"/>
              </a:spcAft>
              <a:buSzPts val="1000"/>
              <a:buChar char="●"/>
            </a:pPr>
            <a:r>
              <a:t/>
            </a:r>
            <a:endParaRPr/>
          </a:p>
          <a:p>
            <a:pPr indent="584200" lvl="4" marL="0">
              <a:spcBef>
                <a:spcPts val="0"/>
              </a:spcBef>
              <a:spcAft>
                <a:spcPts val="0"/>
              </a:spcAft>
              <a:buSzPts val="1000"/>
              <a:buChar char="○"/>
            </a:pPr>
            <a:r>
              <a:t/>
            </a:r>
            <a:endParaRPr/>
          </a:p>
          <a:p>
            <a:pPr indent="736600" lvl="5" marL="0">
              <a:spcBef>
                <a:spcPts val="0"/>
              </a:spcBef>
              <a:spcAft>
                <a:spcPts val="0"/>
              </a:spcAft>
              <a:buSzPts val="1000"/>
              <a:buChar char="■"/>
            </a:pPr>
            <a:r>
              <a:t/>
            </a:r>
            <a:endParaRPr/>
          </a:p>
          <a:p>
            <a:pPr indent="901700" lvl="6" marL="0">
              <a:spcBef>
                <a:spcPts val="0"/>
              </a:spcBef>
              <a:spcAft>
                <a:spcPts val="0"/>
              </a:spcAft>
              <a:buSzPts val="1000"/>
              <a:buChar char="●"/>
            </a:pPr>
            <a:r>
              <a:t/>
            </a:r>
            <a:endParaRPr/>
          </a:p>
          <a:p>
            <a:pPr indent="1066800" lvl="7" marL="0">
              <a:spcBef>
                <a:spcPts val="0"/>
              </a:spcBef>
              <a:spcAft>
                <a:spcPts val="0"/>
              </a:spcAft>
              <a:buSzPts val="1000"/>
              <a:buChar char="○"/>
            </a:pPr>
            <a:r>
              <a:t/>
            </a:r>
            <a:endParaRPr/>
          </a:p>
          <a:p>
            <a:pPr indent="1219200" lvl="8" marL="0">
              <a:spcBef>
                <a:spcPts val="0"/>
              </a:spcBef>
              <a:spcAft>
                <a:spcPts val="0"/>
              </a:spcAft>
              <a:buSzPts val="1000"/>
              <a:buChar char="■"/>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Pad" showMasterSp="0">
  <p:cSld name="Content: IPad 2">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b="0" l="0" r="0" t="0"/>
          <a:stretch/>
        </p:blipFill>
        <p:spPr>
          <a:xfrm>
            <a:off x="2205633" y="1064481"/>
            <a:ext cx="4813200" cy="3771600"/>
          </a:xfrm>
          <a:prstGeom prst="rect">
            <a:avLst/>
          </a:prstGeom>
          <a:noFill/>
          <a:ln>
            <a:noFill/>
          </a:ln>
        </p:spPr>
      </p:pic>
      <p:cxnSp>
        <p:nvCxnSpPr>
          <p:cNvPr id="165" name="Shape 165"/>
          <p:cNvCxnSpPr/>
          <p:nvPr/>
        </p:nvCxnSpPr>
        <p:spPr>
          <a:xfrm>
            <a:off x="446484" y="447261"/>
            <a:ext cx="8250900" cy="0"/>
          </a:xfrm>
          <a:prstGeom prst="straightConnector1">
            <a:avLst/>
          </a:prstGeom>
          <a:noFill/>
          <a:ln>
            <a:noFill/>
          </a:ln>
        </p:spPr>
      </p:cxnSp>
      <p:cxnSp>
        <p:nvCxnSpPr>
          <p:cNvPr id="166" name="Shape 166"/>
          <p:cNvCxnSpPr/>
          <p:nvPr/>
        </p:nvCxnSpPr>
        <p:spPr>
          <a:xfrm>
            <a:off x="446484" y="858741"/>
            <a:ext cx="8250900" cy="0"/>
          </a:xfrm>
          <a:prstGeom prst="straightConnector1">
            <a:avLst/>
          </a:prstGeom>
          <a:noFill/>
          <a:ln>
            <a:noFill/>
          </a:ln>
        </p:spPr>
      </p:cxnSp>
      <p:sp>
        <p:nvSpPr>
          <p:cNvPr id="167" name="Shape 167"/>
          <p:cNvSpPr txBox="1"/>
          <p:nvPr>
            <p:ph idx="1" type="body"/>
          </p:nvPr>
        </p:nvSpPr>
        <p:spPr>
          <a:xfrm>
            <a:off x="2687836" y="1475961"/>
            <a:ext cx="3822000" cy="2880300"/>
          </a:xfrm>
          <a:prstGeom prst="rect">
            <a:avLst/>
          </a:prstGeom>
          <a:noFill/>
          <a:ln>
            <a:noFill/>
          </a:ln>
        </p:spPr>
        <p:txBody>
          <a:bodyPr anchorCtr="0" anchor="ctr" bIns="64325" lIns="64325" spcFirstLastPara="1" rIns="64325" wrap="square" tIns="64325"/>
          <a:lstStyle>
            <a:lvl1pPr indent="-292100" lvl="0" marL="457200" rtl="0">
              <a:lnSpc>
                <a:spcPct val="100000"/>
              </a:lnSpc>
              <a:spcBef>
                <a:spcPts val="700"/>
              </a:spcBef>
              <a:spcAft>
                <a:spcPts val="0"/>
              </a:spcAft>
              <a:buSzPts val="1000"/>
              <a:buChar char="●"/>
              <a:defRPr/>
            </a:lvl1pPr>
            <a:lvl2pPr indent="-292100" lvl="1" marL="914400" rtl="0">
              <a:lnSpc>
                <a:spcPct val="100000"/>
              </a:lnSpc>
              <a:spcBef>
                <a:spcPts val="700"/>
              </a:spcBef>
              <a:spcAft>
                <a:spcPts val="0"/>
              </a:spcAft>
              <a:buSzPts val="1000"/>
              <a:buChar char="‣"/>
              <a:defRPr/>
            </a:lvl2pPr>
            <a:lvl3pPr indent="-292100" lvl="2" marL="1371600" rtl="0">
              <a:lnSpc>
                <a:spcPct val="100000"/>
              </a:lnSpc>
              <a:spcBef>
                <a:spcPts val="700"/>
              </a:spcBef>
              <a:spcAft>
                <a:spcPts val="0"/>
              </a:spcAft>
              <a:buSzPts val="1000"/>
              <a:buChar char="‣"/>
              <a:defRPr/>
            </a:lvl3pPr>
            <a:lvl4pPr indent="-292100" lvl="3" marL="1828800" rtl="0">
              <a:lnSpc>
                <a:spcPct val="100000"/>
              </a:lnSpc>
              <a:spcBef>
                <a:spcPts val="700"/>
              </a:spcBef>
              <a:spcAft>
                <a:spcPts val="0"/>
              </a:spcAft>
              <a:buSzPts val="1000"/>
              <a:buChar char="‣"/>
              <a:defRPr/>
            </a:lvl4pPr>
            <a:lvl5pPr indent="-292100" lvl="4" marL="2286000" rtl="0">
              <a:lnSpc>
                <a:spcPct val="100000"/>
              </a:lnSpc>
              <a:spcBef>
                <a:spcPts val="700"/>
              </a:spcBef>
              <a:spcAft>
                <a:spcPts val="0"/>
              </a:spcAft>
              <a:buSzPts val="1000"/>
              <a:buChar char="‣"/>
              <a:defRPr/>
            </a:lvl5pPr>
            <a:lvl6pPr indent="-292100" lvl="5" marL="2743200" rtl="0">
              <a:lnSpc>
                <a:spcPct val="100000"/>
              </a:lnSpc>
              <a:spcBef>
                <a:spcPts val="700"/>
              </a:spcBef>
              <a:spcAft>
                <a:spcPts val="0"/>
              </a:spcAft>
              <a:buSzPts val="1000"/>
              <a:buChar char="•"/>
              <a:defRPr/>
            </a:lvl6pPr>
            <a:lvl7pPr indent="-292100" lvl="6" marL="3200400" rtl="0">
              <a:lnSpc>
                <a:spcPct val="100000"/>
              </a:lnSpc>
              <a:spcBef>
                <a:spcPts val="700"/>
              </a:spcBef>
              <a:spcAft>
                <a:spcPts val="0"/>
              </a:spcAft>
              <a:buSzPts val="1000"/>
              <a:buChar char="•"/>
              <a:defRPr/>
            </a:lvl7pPr>
            <a:lvl8pPr indent="-292100" lvl="7" marL="3657600" rtl="0">
              <a:lnSpc>
                <a:spcPct val="100000"/>
              </a:lnSpc>
              <a:spcBef>
                <a:spcPts val="700"/>
              </a:spcBef>
              <a:spcAft>
                <a:spcPts val="0"/>
              </a:spcAft>
              <a:buSzPts val="1000"/>
              <a:buChar char="•"/>
              <a:defRPr/>
            </a:lvl8pPr>
            <a:lvl9pPr indent="-292100" lvl="8" marL="4114800" rtl="0">
              <a:lnSpc>
                <a:spcPct val="100000"/>
              </a:lnSpc>
              <a:spcBef>
                <a:spcPts val="700"/>
              </a:spcBef>
              <a:spcAft>
                <a:spcPts val="0"/>
              </a:spcAft>
              <a:buSzPts val="1000"/>
              <a:buChar char="•"/>
              <a:defRPr/>
            </a:lvl9pPr>
          </a:lstStyle>
          <a:p/>
        </p:txBody>
      </p:sp>
      <p:sp>
        <p:nvSpPr>
          <p:cNvPr id="168" name="Shape 168"/>
          <p:cNvSpPr txBox="1"/>
          <p:nvPr>
            <p:ph idx="12" type="sldNum"/>
          </p:nvPr>
        </p:nvSpPr>
        <p:spPr>
          <a:xfrm>
            <a:off x="8447484" y="520611"/>
            <a:ext cx="254700" cy="300600"/>
          </a:xfrm>
          <a:prstGeom prst="rect">
            <a:avLst/>
          </a:prstGeom>
          <a:noFill/>
          <a:ln>
            <a:noFill/>
          </a:ln>
        </p:spPr>
        <p:txBody>
          <a:bodyPr anchorCtr="0" anchor="ctr" bIns="64325" lIns="64325" spcFirstLastPara="1" rIns="64325" wrap="square" tIns="64325">
            <a:noAutofit/>
          </a:bodyPr>
          <a:lstStyle>
            <a:lvl1pPr indent="0" lvl="0" marL="0" marR="0" rtl="0" algn="l">
              <a:lnSpc>
                <a:spcPct val="100000"/>
              </a:lnSpc>
              <a:buNone/>
              <a:defRPr sz="1000"/>
            </a:lvl1pPr>
            <a:lvl2pPr indent="0" lvl="1" marL="0" marR="0" rtl="0" algn="l">
              <a:lnSpc>
                <a:spcPct val="100000"/>
              </a:lnSpc>
              <a:buNone/>
              <a:defRPr sz="1000"/>
            </a:lvl2pPr>
            <a:lvl3pPr indent="0" lvl="2" marL="0" marR="0" rtl="0" algn="l">
              <a:lnSpc>
                <a:spcPct val="100000"/>
              </a:lnSpc>
              <a:buNone/>
              <a:defRPr sz="1000"/>
            </a:lvl3pPr>
            <a:lvl4pPr indent="0" lvl="3" marL="0" marR="0" rtl="0" algn="l">
              <a:lnSpc>
                <a:spcPct val="100000"/>
              </a:lnSpc>
              <a:buNone/>
              <a:defRPr sz="1000"/>
            </a:lvl4pPr>
            <a:lvl5pPr indent="0" lvl="4" marL="0" marR="0" rtl="0" algn="l">
              <a:lnSpc>
                <a:spcPct val="100000"/>
              </a:lnSpc>
              <a:buNone/>
              <a:defRPr sz="1000"/>
            </a:lvl5pPr>
            <a:lvl6pPr indent="0" lvl="5" marL="0" marR="0" rtl="0" algn="l">
              <a:lnSpc>
                <a:spcPct val="100000"/>
              </a:lnSpc>
              <a:buNone/>
              <a:defRPr sz="1000"/>
            </a:lvl6pPr>
            <a:lvl7pPr indent="0" lvl="6" marL="0" marR="0" rtl="0" algn="l">
              <a:lnSpc>
                <a:spcPct val="100000"/>
              </a:lnSpc>
              <a:buNone/>
              <a:defRPr sz="1000"/>
            </a:lvl7pPr>
            <a:lvl8pPr indent="0" lvl="7" marL="0" marR="0" rtl="0" algn="l">
              <a:lnSpc>
                <a:spcPct val="100000"/>
              </a:lnSpc>
              <a:buNone/>
              <a:defRPr sz="1000"/>
            </a:lvl8pPr>
            <a:lvl9pPr indent="0" lvl="8" marL="0" marR="0" rtl="0" algn="l">
              <a:lnSpc>
                <a:spcPct val="100000"/>
              </a:lnSpc>
              <a:buNone/>
              <a:defRPr sz="1000"/>
            </a:lvl9pPr>
          </a:lstStyle>
          <a:p>
            <a:pPr indent="-63500" lvl="0" marL="0">
              <a:spcBef>
                <a:spcPts val="0"/>
              </a:spcBef>
              <a:spcAft>
                <a:spcPts val="0"/>
              </a:spcAft>
              <a:buSzPts val="1000"/>
              <a:buChar char="●"/>
            </a:pPr>
            <a:r>
              <a:t/>
            </a:r>
            <a:endParaRPr/>
          </a:p>
          <a:p>
            <a:pPr indent="101600" lvl="1" marL="0">
              <a:spcBef>
                <a:spcPts val="0"/>
              </a:spcBef>
              <a:spcAft>
                <a:spcPts val="0"/>
              </a:spcAft>
              <a:buSzPts val="1000"/>
              <a:buChar char="○"/>
            </a:pPr>
            <a:r>
              <a:t/>
            </a:r>
            <a:endParaRPr/>
          </a:p>
          <a:p>
            <a:pPr indent="254000" lvl="2" marL="0">
              <a:spcBef>
                <a:spcPts val="0"/>
              </a:spcBef>
              <a:spcAft>
                <a:spcPts val="0"/>
              </a:spcAft>
              <a:buSzPts val="1000"/>
              <a:buChar char="■"/>
            </a:pPr>
            <a:r>
              <a:t/>
            </a:r>
            <a:endParaRPr/>
          </a:p>
          <a:p>
            <a:pPr indent="419100" lvl="3" marL="0">
              <a:spcBef>
                <a:spcPts val="0"/>
              </a:spcBef>
              <a:spcAft>
                <a:spcPts val="0"/>
              </a:spcAft>
              <a:buSzPts val="1000"/>
              <a:buChar char="●"/>
            </a:pPr>
            <a:r>
              <a:t/>
            </a:r>
            <a:endParaRPr/>
          </a:p>
          <a:p>
            <a:pPr indent="584200" lvl="4" marL="0">
              <a:spcBef>
                <a:spcPts val="0"/>
              </a:spcBef>
              <a:spcAft>
                <a:spcPts val="0"/>
              </a:spcAft>
              <a:buSzPts val="1000"/>
              <a:buChar char="○"/>
            </a:pPr>
            <a:r>
              <a:t/>
            </a:r>
            <a:endParaRPr/>
          </a:p>
          <a:p>
            <a:pPr indent="736600" lvl="5" marL="0">
              <a:spcBef>
                <a:spcPts val="0"/>
              </a:spcBef>
              <a:spcAft>
                <a:spcPts val="0"/>
              </a:spcAft>
              <a:buSzPts val="1000"/>
              <a:buChar char="■"/>
            </a:pPr>
            <a:r>
              <a:t/>
            </a:r>
            <a:endParaRPr/>
          </a:p>
          <a:p>
            <a:pPr indent="901700" lvl="6" marL="0">
              <a:spcBef>
                <a:spcPts val="0"/>
              </a:spcBef>
              <a:spcAft>
                <a:spcPts val="0"/>
              </a:spcAft>
              <a:buSzPts val="1000"/>
              <a:buChar char="●"/>
            </a:pPr>
            <a:r>
              <a:t/>
            </a:r>
            <a:endParaRPr/>
          </a:p>
          <a:p>
            <a:pPr indent="1066800" lvl="7" marL="0">
              <a:spcBef>
                <a:spcPts val="0"/>
              </a:spcBef>
              <a:spcAft>
                <a:spcPts val="0"/>
              </a:spcAft>
              <a:buSzPts val="1000"/>
              <a:buChar char="○"/>
            </a:pPr>
            <a:r>
              <a:t/>
            </a:r>
            <a:endParaRPr/>
          </a:p>
          <a:p>
            <a:pPr indent="1219200" lvl="8" marL="0">
              <a:spcBef>
                <a:spcPts val="0"/>
              </a:spcBef>
              <a:spcAft>
                <a:spcPts val="0"/>
              </a:spcAft>
              <a:buSzPts val="1000"/>
              <a:buChar char="■"/>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Smart Phones" showMasterSp="0">
  <p:cSld name="Content: Smart Phones 2">
    <p:spTree>
      <p:nvGrpSpPr>
        <p:cNvPr id="169"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b="0" l="0" r="0" t="0"/>
          <a:stretch/>
        </p:blipFill>
        <p:spPr>
          <a:xfrm>
            <a:off x="714375" y="925271"/>
            <a:ext cx="2843400" cy="4266900"/>
          </a:xfrm>
          <a:prstGeom prst="rect">
            <a:avLst/>
          </a:prstGeom>
          <a:noFill/>
          <a:ln>
            <a:noFill/>
          </a:ln>
        </p:spPr>
      </p:pic>
      <p:pic>
        <p:nvPicPr>
          <p:cNvPr id="171" name="Shape 171"/>
          <p:cNvPicPr preferRelativeResize="0"/>
          <p:nvPr/>
        </p:nvPicPr>
        <p:blipFill rotWithShape="1">
          <a:blip r:embed="rId3">
            <a:alphaModFix/>
          </a:blip>
          <a:srcRect b="0" l="0" r="0" t="0"/>
          <a:stretch/>
        </p:blipFill>
        <p:spPr>
          <a:xfrm>
            <a:off x="3286125" y="966083"/>
            <a:ext cx="2598600" cy="3884400"/>
          </a:xfrm>
          <a:prstGeom prst="rect">
            <a:avLst/>
          </a:prstGeom>
          <a:noFill/>
          <a:ln>
            <a:noFill/>
          </a:ln>
        </p:spPr>
      </p:pic>
      <p:pic>
        <p:nvPicPr>
          <p:cNvPr id="172" name="Shape 172"/>
          <p:cNvPicPr preferRelativeResize="0"/>
          <p:nvPr/>
        </p:nvPicPr>
        <p:blipFill rotWithShape="1">
          <a:blip r:embed="rId4">
            <a:alphaModFix/>
          </a:blip>
          <a:srcRect b="0" l="0" r="0" t="0"/>
          <a:stretch/>
        </p:blipFill>
        <p:spPr>
          <a:xfrm>
            <a:off x="5982891" y="957138"/>
            <a:ext cx="2098500" cy="3845400"/>
          </a:xfrm>
          <a:prstGeom prst="rect">
            <a:avLst/>
          </a:prstGeom>
          <a:noFill/>
          <a:ln>
            <a:noFill/>
          </a:ln>
        </p:spPr>
      </p:pic>
      <p:cxnSp>
        <p:nvCxnSpPr>
          <p:cNvPr id="173" name="Shape 173"/>
          <p:cNvCxnSpPr/>
          <p:nvPr/>
        </p:nvCxnSpPr>
        <p:spPr>
          <a:xfrm>
            <a:off x="446484" y="447261"/>
            <a:ext cx="8250900" cy="0"/>
          </a:xfrm>
          <a:prstGeom prst="straightConnector1">
            <a:avLst/>
          </a:prstGeom>
          <a:noFill/>
          <a:ln>
            <a:noFill/>
          </a:ln>
        </p:spPr>
      </p:cxnSp>
      <p:cxnSp>
        <p:nvCxnSpPr>
          <p:cNvPr id="174" name="Shape 174"/>
          <p:cNvCxnSpPr/>
          <p:nvPr/>
        </p:nvCxnSpPr>
        <p:spPr>
          <a:xfrm>
            <a:off x="446484" y="858741"/>
            <a:ext cx="8250900" cy="0"/>
          </a:xfrm>
          <a:prstGeom prst="straightConnector1">
            <a:avLst/>
          </a:prstGeom>
          <a:noFill/>
          <a:ln>
            <a:noFill/>
          </a:ln>
        </p:spPr>
      </p:cxnSp>
      <p:sp>
        <p:nvSpPr>
          <p:cNvPr id="175" name="Shape 175"/>
          <p:cNvSpPr/>
          <p:nvPr/>
        </p:nvSpPr>
        <p:spPr>
          <a:xfrm>
            <a:off x="3973711" y="2701456"/>
            <a:ext cx="1200900" cy="178800"/>
          </a:xfrm>
          <a:prstGeom prst="rect">
            <a:avLst/>
          </a:prstGeom>
          <a:noFill/>
          <a:ln>
            <a:noFill/>
          </a:ln>
        </p:spPr>
        <p:txBody>
          <a:bodyPr anchorCtr="0" anchor="t" bIns="26800" lIns="26800" spcFirstLastPara="1" rIns="26800" wrap="square" tIns="26800">
            <a:noAutofit/>
          </a:bodyPr>
          <a:lstStyle/>
          <a:p>
            <a:pPr indent="0" lvl="0" marL="0" marR="0" rtl="0" algn="l">
              <a:spcBef>
                <a:spcPts val="0"/>
              </a:spcBef>
              <a:spcAft>
                <a:spcPts val="0"/>
              </a:spcAft>
              <a:buNone/>
            </a:pPr>
            <a:r>
              <a:rPr b="0" i="0" lang="en" sz="1000" u="none" cap="none" strike="noStrike">
                <a:solidFill>
                  <a:srgbClr val="000000"/>
                </a:solidFill>
                <a:latin typeface="Arial"/>
                <a:ea typeface="Arial"/>
                <a:cs typeface="Arial"/>
                <a:sym typeface="Arial"/>
              </a:rPr>
              <a:t>Drag an object here</a:t>
            </a:r>
            <a:endParaRPr sz="1000"/>
          </a:p>
        </p:txBody>
      </p:sp>
      <p:sp>
        <p:nvSpPr>
          <p:cNvPr id="176" name="Shape 176"/>
          <p:cNvSpPr/>
          <p:nvPr/>
        </p:nvSpPr>
        <p:spPr>
          <a:xfrm>
            <a:off x="6456164" y="2701456"/>
            <a:ext cx="1200900" cy="178800"/>
          </a:xfrm>
          <a:prstGeom prst="rect">
            <a:avLst/>
          </a:prstGeom>
          <a:noFill/>
          <a:ln>
            <a:noFill/>
          </a:ln>
        </p:spPr>
        <p:txBody>
          <a:bodyPr anchorCtr="0" anchor="t" bIns="26800" lIns="26800" spcFirstLastPara="1" rIns="26800" wrap="square" tIns="26800">
            <a:noAutofit/>
          </a:bodyPr>
          <a:lstStyle/>
          <a:p>
            <a:pPr indent="0" lvl="0" marL="0" marR="0" rtl="0" algn="l">
              <a:spcBef>
                <a:spcPts val="0"/>
              </a:spcBef>
              <a:spcAft>
                <a:spcPts val="0"/>
              </a:spcAft>
              <a:buNone/>
            </a:pPr>
            <a:r>
              <a:rPr b="0" i="0" lang="en" sz="1000" u="none" cap="none" strike="noStrike">
                <a:solidFill>
                  <a:srgbClr val="000000"/>
                </a:solidFill>
                <a:latin typeface="Arial"/>
                <a:ea typeface="Arial"/>
                <a:cs typeface="Arial"/>
                <a:sym typeface="Arial"/>
              </a:rPr>
              <a:t>Drag an object here</a:t>
            </a:r>
            <a:endParaRPr sz="1000"/>
          </a:p>
        </p:txBody>
      </p:sp>
      <p:sp>
        <p:nvSpPr>
          <p:cNvPr id="177" name="Shape 177"/>
          <p:cNvSpPr txBox="1"/>
          <p:nvPr>
            <p:ph idx="1" type="body"/>
          </p:nvPr>
        </p:nvSpPr>
        <p:spPr>
          <a:xfrm>
            <a:off x="1294805" y="1395454"/>
            <a:ext cx="1625100" cy="2790900"/>
          </a:xfrm>
          <a:prstGeom prst="rect">
            <a:avLst/>
          </a:prstGeom>
          <a:noFill/>
          <a:ln>
            <a:noFill/>
          </a:ln>
        </p:spPr>
        <p:txBody>
          <a:bodyPr anchorCtr="0" anchor="ctr" bIns="64325" lIns="64325" spcFirstLastPara="1" rIns="64325" wrap="square" tIns="64325"/>
          <a:lstStyle>
            <a:lvl1pPr indent="-292100" lvl="0" marL="457200" rtl="0">
              <a:lnSpc>
                <a:spcPct val="100000"/>
              </a:lnSpc>
              <a:spcBef>
                <a:spcPts val="700"/>
              </a:spcBef>
              <a:spcAft>
                <a:spcPts val="0"/>
              </a:spcAft>
              <a:buSzPts val="1000"/>
              <a:buChar char="●"/>
              <a:defRPr/>
            </a:lvl1pPr>
            <a:lvl2pPr indent="-292100" lvl="1" marL="914400" rtl="0">
              <a:lnSpc>
                <a:spcPct val="100000"/>
              </a:lnSpc>
              <a:spcBef>
                <a:spcPts val="700"/>
              </a:spcBef>
              <a:spcAft>
                <a:spcPts val="0"/>
              </a:spcAft>
              <a:buSzPts val="1000"/>
              <a:buChar char="‣"/>
              <a:defRPr/>
            </a:lvl2pPr>
            <a:lvl3pPr indent="-292100" lvl="2" marL="1371600" rtl="0">
              <a:lnSpc>
                <a:spcPct val="100000"/>
              </a:lnSpc>
              <a:spcBef>
                <a:spcPts val="700"/>
              </a:spcBef>
              <a:spcAft>
                <a:spcPts val="0"/>
              </a:spcAft>
              <a:buSzPts val="1000"/>
              <a:buChar char="‣"/>
              <a:defRPr/>
            </a:lvl3pPr>
            <a:lvl4pPr indent="-292100" lvl="3" marL="1828800" rtl="0">
              <a:lnSpc>
                <a:spcPct val="100000"/>
              </a:lnSpc>
              <a:spcBef>
                <a:spcPts val="700"/>
              </a:spcBef>
              <a:spcAft>
                <a:spcPts val="0"/>
              </a:spcAft>
              <a:buSzPts val="1000"/>
              <a:buChar char="‣"/>
              <a:defRPr/>
            </a:lvl4pPr>
            <a:lvl5pPr indent="-292100" lvl="4" marL="2286000" rtl="0">
              <a:lnSpc>
                <a:spcPct val="100000"/>
              </a:lnSpc>
              <a:spcBef>
                <a:spcPts val="700"/>
              </a:spcBef>
              <a:spcAft>
                <a:spcPts val="0"/>
              </a:spcAft>
              <a:buSzPts val="1000"/>
              <a:buChar char="‣"/>
              <a:defRPr/>
            </a:lvl5pPr>
            <a:lvl6pPr indent="-292100" lvl="5" marL="2743200" rtl="0">
              <a:lnSpc>
                <a:spcPct val="100000"/>
              </a:lnSpc>
              <a:spcBef>
                <a:spcPts val="700"/>
              </a:spcBef>
              <a:spcAft>
                <a:spcPts val="0"/>
              </a:spcAft>
              <a:buSzPts val="1000"/>
              <a:buChar char="•"/>
              <a:defRPr/>
            </a:lvl6pPr>
            <a:lvl7pPr indent="-292100" lvl="6" marL="3200400" rtl="0">
              <a:lnSpc>
                <a:spcPct val="100000"/>
              </a:lnSpc>
              <a:spcBef>
                <a:spcPts val="700"/>
              </a:spcBef>
              <a:spcAft>
                <a:spcPts val="0"/>
              </a:spcAft>
              <a:buSzPts val="1000"/>
              <a:buChar char="•"/>
              <a:defRPr/>
            </a:lvl7pPr>
            <a:lvl8pPr indent="-292100" lvl="7" marL="3657600" rtl="0">
              <a:lnSpc>
                <a:spcPct val="100000"/>
              </a:lnSpc>
              <a:spcBef>
                <a:spcPts val="700"/>
              </a:spcBef>
              <a:spcAft>
                <a:spcPts val="0"/>
              </a:spcAft>
              <a:buSzPts val="1000"/>
              <a:buChar char="•"/>
              <a:defRPr/>
            </a:lvl8pPr>
            <a:lvl9pPr indent="-292100" lvl="8" marL="4114800" rtl="0">
              <a:lnSpc>
                <a:spcPct val="100000"/>
              </a:lnSpc>
              <a:spcBef>
                <a:spcPts val="700"/>
              </a:spcBef>
              <a:spcAft>
                <a:spcPts val="0"/>
              </a:spcAft>
              <a:buSzPts val="1000"/>
              <a:buChar char="•"/>
              <a:defRPr/>
            </a:lvl9pPr>
          </a:lstStyle>
          <a:p/>
        </p:txBody>
      </p:sp>
      <p:sp>
        <p:nvSpPr>
          <p:cNvPr id="178" name="Shape 178"/>
          <p:cNvSpPr txBox="1"/>
          <p:nvPr>
            <p:ph idx="12" type="sldNum"/>
          </p:nvPr>
        </p:nvSpPr>
        <p:spPr>
          <a:xfrm>
            <a:off x="8447484" y="520611"/>
            <a:ext cx="254700" cy="300600"/>
          </a:xfrm>
          <a:prstGeom prst="rect">
            <a:avLst/>
          </a:prstGeom>
          <a:noFill/>
          <a:ln>
            <a:noFill/>
          </a:ln>
        </p:spPr>
        <p:txBody>
          <a:bodyPr anchorCtr="0" anchor="ctr" bIns="64325" lIns="64325" spcFirstLastPara="1" rIns="64325" wrap="square" tIns="64325">
            <a:noAutofit/>
          </a:bodyPr>
          <a:lstStyle>
            <a:lvl1pPr indent="0" lvl="0" marL="0" marR="0" rtl="0" algn="l">
              <a:lnSpc>
                <a:spcPct val="100000"/>
              </a:lnSpc>
              <a:buNone/>
              <a:defRPr sz="1000"/>
            </a:lvl1pPr>
            <a:lvl2pPr indent="0" lvl="1" marL="0" marR="0" rtl="0" algn="l">
              <a:lnSpc>
                <a:spcPct val="100000"/>
              </a:lnSpc>
              <a:buNone/>
              <a:defRPr sz="1000"/>
            </a:lvl2pPr>
            <a:lvl3pPr indent="0" lvl="2" marL="0" marR="0" rtl="0" algn="l">
              <a:lnSpc>
                <a:spcPct val="100000"/>
              </a:lnSpc>
              <a:buNone/>
              <a:defRPr sz="1000"/>
            </a:lvl3pPr>
            <a:lvl4pPr indent="0" lvl="3" marL="0" marR="0" rtl="0" algn="l">
              <a:lnSpc>
                <a:spcPct val="100000"/>
              </a:lnSpc>
              <a:buNone/>
              <a:defRPr sz="1000"/>
            </a:lvl4pPr>
            <a:lvl5pPr indent="0" lvl="4" marL="0" marR="0" rtl="0" algn="l">
              <a:lnSpc>
                <a:spcPct val="100000"/>
              </a:lnSpc>
              <a:buNone/>
              <a:defRPr sz="1000"/>
            </a:lvl5pPr>
            <a:lvl6pPr indent="0" lvl="5" marL="0" marR="0" rtl="0" algn="l">
              <a:lnSpc>
                <a:spcPct val="100000"/>
              </a:lnSpc>
              <a:buNone/>
              <a:defRPr sz="1000"/>
            </a:lvl6pPr>
            <a:lvl7pPr indent="0" lvl="6" marL="0" marR="0" rtl="0" algn="l">
              <a:lnSpc>
                <a:spcPct val="100000"/>
              </a:lnSpc>
              <a:buNone/>
              <a:defRPr sz="1000"/>
            </a:lvl7pPr>
            <a:lvl8pPr indent="0" lvl="7" marL="0" marR="0" rtl="0" algn="l">
              <a:lnSpc>
                <a:spcPct val="100000"/>
              </a:lnSpc>
              <a:buNone/>
              <a:defRPr sz="1000"/>
            </a:lvl8pPr>
            <a:lvl9pPr indent="0" lvl="8" marL="0" marR="0" rtl="0" algn="l">
              <a:lnSpc>
                <a:spcPct val="100000"/>
              </a:lnSpc>
              <a:buNone/>
              <a:defRPr sz="1000"/>
            </a:lvl9pPr>
          </a:lstStyle>
          <a:p>
            <a:pPr indent="-63500" lvl="0" marL="0">
              <a:spcBef>
                <a:spcPts val="0"/>
              </a:spcBef>
              <a:spcAft>
                <a:spcPts val="0"/>
              </a:spcAft>
              <a:buSzPts val="1000"/>
              <a:buChar char="●"/>
            </a:pPr>
            <a:r>
              <a:t/>
            </a:r>
            <a:endParaRPr/>
          </a:p>
          <a:p>
            <a:pPr indent="101600" lvl="1" marL="0">
              <a:spcBef>
                <a:spcPts val="0"/>
              </a:spcBef>
              <a:spcAft>
                <a:spcPts val="0"/>
              </a:spcAft>
              <a:buSzPts val="1000"/>
              <a:buChar char="○"/>
            </a:pPr>
            <a:r>
              <a:t/>
            </a:r>
            <a:endParaRPr/>
          </a:p>
          <a:p>
            <a:pPr indent="254000" lvl="2" marL="0">
              <a:spcBef>
                <a:spcPts val="0"/>
              </a:spcBef>
              <a:spcAft>
                <a:spcPts val="0"/>
              </a:spcAft>
              <a:buSzPts val="1000"/>
              <a:buChar char="■"/>
            </a:pPr>
            <a:r>
              <a:t/>
            </a:r>
            <a:endParaRPr/>
          </a:p>
          <a:p>
            <a:pPr indent="419100" lvl="3" marL="0">
              <a:spcBef>
                <a:spcPts val="0"/>
              </a:spcBef>
              <a:spcAft>
                <a:spcPts val="0"/>
              </a:spcAft>
              <a:buSzPts val="1000"/>
              <a:buChar char="●"/>
            </a:pPr>
            <a:r>
              <a:t/>
            </a:r>
            <a:endParaRPr/>
          </a:p>
          <a:p>
            <a:pPr indent="584200" lvl="4" marL="0">
              <a:spcBef>
                <a:spcPts val="0"/>
              </a:spcBef>
              <a:spcAft>
                <a:spcPts val="0"/>
              </a:spcAft>
              <a:buSzPts val="1000"/>
              <a:buChar char="○"/>
            </a:pPr>
            <a:r>
              <a:t/>
            </a:r>
            <a:endParaRPr/>
          </a:p>
          <a:p>
            <a:pPr indent="736600" lvl="5" marL="0">
              <a:spcBef>
                <a:spcPts val="0"/>
              </a:spcBef>
              <a:spcAft>
                <a:spcPts val="0"/>
              </a:spcAft>
              <a:buSzPts val="1000"/>
              <a:buChar char="■"/>
            </a:pPr>
            <a:r>
              <a:t/>
            </a:r>
            <a:endParaRPr/>
          </a:p>
          <a:p>
            <a:pPr indent="901700" lvl="6" marL="0">
              <a:spcBef>
                <a:spcPts val="0"/>
              </a:spcBef>
              <a:spcAft>
                <a:spcPts val="0"/>
              </a:spcAft>
              <a:buSzPts val="1000"/>
              <a:buChar char="●"/>
            </a:pPr>
            <a:r>
              <a:t/>
            </a:r>
            <a:endParaRPr/>
          </a:p>
          <a:p>
            <a:pPr indent="1066800" lvl="7" marL="0">
              <a:spcBef>
                <a:spcPts val="0"/>
              </a:spcBef>
              <a:spcAft>
                <a:spcPts val="0"/>
              </a:spcAft>
              <a:buSzPts val="1000"/>
              <a:buChar char="○"/>
            </a:pPr>
            <a:r>
              <a:t/>
            </a:r>
            <a:endParaRPr/>
          </a:p>
          <a:p>
            <a:pPr indent="1219200" lvl="8" marL="0">
              <a:spcBef>
                <a:spcPts val="0"/>
              </a:spcBef>
              <a:spcAft>
                <a:spcPts val="0"/>
              </a:spcAft>
              <a:buSzPts val="1000"/>
              <a:buChar char="■"/>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cussion" showMasterSp="0">
  <p:cSld name="Discussion">
    <p:bg>
      <p:bgPr>
        <a:solidFill>
          <a:srgbClr val="000000"/>
        </a:solidFill>
      </p:bgPr>
    </p:bg>
    <p:spTree>
      <p:nvGrpSpPr>
        <p:cNvPr id="179" name="Shape 179"/>
        <p:cNvGrpSpPr/>
        <p:nvPr/>
      </p:nvGrpSpPr>
      <p:grpSpPr>
        <a:xfrm>
          <a:off x="0" y="0"/>
          <a:ext cx="0" cy="0"/>
          <a:chOff x="0" y="0"/>
          <a:chExt cx="0" cy="0"/>
        </a:xfrm>
      </p:grpSpPr>
      <p:cxnSp>
        <p:nvCxnSpPr>
          <p:cNvPr id="180" name="Shape 180"/>
          <p:cNvCxnSpPr/>
          <p:nvPr/>
        </p:nvCxnSpPr>
        <p:spPr>
          <a:xfrm>
            <a:off x="446484" y="447261"/>
            <a:ext cx="8250900" cy="0"/>
          </a:xfrm>
          <a:prstGeom prst="straightConnector1">
            <a:avLst/>
          </a:prstGeom>
          <a:noFill/>
          <a:ln cap="flat" cmpd="sng" w="9525">
            <a:solidFill>
              <a:srgbClr val="FFFFFF"/>
            </a:solidFill>
            <a:prstDash val="solid"/>
            <a:miter lim="8000"/>
            <a:headEnd len="sm" w="sm" type="none"/>
            <a:tailEnd len="sm" w="sm" type="none"/>
          </a:ln>
        </p:spPr>
      </p:cxnSp>
      <p:cxnSp>
        <p:nvCxnSpPr>
          <p:cNvPr id="181" name="Shape 181"/>
          <p:cNvCxnSpPr/>
          <p:nvPr/>
        </p:nvCxnSpPr>
        <p:spPr>
          <a:xfrm>
            <a:off x="446484" y="858741"/>
            <a:ext cx="8250900" cy="0"/>
          </a:xfrm>
          <a:prstGeom prst="straightConnector1">
            <a:avLst/>
          </a:prstGeom>
          <a:noFill/>
          <a:ln cap="flat" cmpd="sng" w="9525">
            <a:solidFill>
              <a:srgbClr val="FFFFFF"/>
            </a:solidFill>
            <a:prstDash val="solid"/>
            <a:miter lim="8000"/>
            <a:headEnd len="sm" w="sm" type="none"/>
            <a:tailEnd len="sm" w="sm" type="none"/>
          </a:ln>
        </p:spPr>
      </p:cxnSp>
      <p:sp>
        <p:nvSpPr>
          <p:cNvPr id="182" name="Shape 182"/>
          <p:cNvSpPr/>
          <p:nvPr/>
        </p:nvSpPr>
        <p:spPr>
          <a:xfrm>
            <a:off x="446484" y="1037645"/>
            <a:ext cx="8250900" cy="10287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 sz="8400" u="none" cap="none" strike="noStrike">
                <a:solidFill>
                  <a:srgbClr val="FFFFFF"/>
                </a:solidFill>
                <a:latin typeface="Arial"/>
                <a:ea typeface="Arial"/>
                <a:cs typeface="Arial"/>
                <a:sym typeface="Arial"/>
              </a:rPr>
              <a:t>DISCUSSION TIME</a:t>
            </a:r>
            <a:endParaRPr sz="1000"/>
          </a:p>
        </p:txBody>
      </p:sp>
      <p:sp>
        <p:nvSpPr>
          <p:cNvPr id="183" name="Shape 183"/>
          <p:cNvSpPr txBox="1"/>
          <p:nvPr>
            <p:ph idx="12" type="sldNum"/>
          </p:nvPr>
        </p:nvSpPr>
        <p:spPr>
          <a:xfrm>
            <a:off x="8458910" y="520611"/>
            <a:ext cx="243300" cy="300600"/>
          </a:xfrm>
          <a:prstGeom prst="rect">
            <a:avLst/>
          </a:prstGeom>
          <a:noFill/>
          <a:ln>
            <a:noFill/>
          </a:ln>
        </p:spPr>
        <p:txBody>
          <a:bodyPr anchorCtr="0" anchor="ctr" bIns="64325" lIns="64325" spcFirstLastPara="1" rIns="64325" wrap="square" tIns="64325">
            <a:noAutofit/>
          </a:bodyPr>
          <a:lstStyle>
            <a:lvl1pPr indent="0" lvl="0" marL="0" marR="0" rtl="0" algn="r">
              <a:lnSpc>
                <a:spcPct val="100000"/>
              </a:lnSpc>
              <a:buNone/>
              <a:defRPr sz="1000"/>
            </a:lvl1pPr>
            <a:lvl2pPr indent="0" lvl="1" marL="0" marR="0" rtl="0" algn="r">
              <a:lnSpc>
                <a:spcPct val="100000"/>
              </a:lnSpc>
              <a:buNone/>
              <a:defRPr sz="1000"/>
            </a:lvl2pPr>
            <a:lvl3pPr indent="0" lvl="2" marL="0" marR="0" rtl="0" algn="r">
              <a:lnSpc>
                <a:spcPct val="100000"/>
              </a:lnSpc>
              <a:buNone/>
              <a:defRPr sz="1000"/>
            </a:lvl3pPr>
            <a:lvl4pPr indent="0" lvl="3" marL="0" marR="0" rtl="0" algn="r">
              <a:lnSpc>
                <a:spcPct val="100000"/>
              </a:lnSpc>
              <a:buNone/>
              <a:defRPr sz="1000"/>
            </a:lvl4pPr>
            <a:lvl5pPr indent="0" lvl="4" marL="0" marR="0" rtl="0" algn="r">
              <a:lnSpc>
                <a:spcPct val="100000"/>
              </a:lnSpc>
              <a:buNone/>
              <a:defRPr sz="1000"/>
            </a:lvl5pPr>
            <a:lvl6pPr indent="0" lvl="5" marL="0" marR="0" rtl="0" algn="r">
              <a:lnSpc>
                <a:spcPct val="100000"/>
              </a:lnSpc>
              <a:buNone/>
              <a:defRPr sz="1000"/>
            </a:lvl6pPr>
            <a:lvl7pPr indent="0" lvl="6" marL="0" marR="0" rtl="0" algn="r">
              <a:lnSpc>
                <a:spcPct val="100000"/>
              </a:lnSpc>
              <a:buNone/>
              <a:defRPr sz="1000"/>
            </a:lvl7pPr>
            <a:lvl8pPr indent="0" lvl="7" marL="0" marR="0" rtl="0" algn="r">
              <a:lnSpc>
                <a:spcPct val="100000"/>
              </a:lnSpc>
              <a:buNone/>
              <a:defRPr sz="1000"/>
            </a:lvl8pPr>
            <a:lvl9pPr indent="0" lvl="8" marL="0" marR="0" rtl="0" algn="r">
              <a:lnSpc>
                <a:spcPct val="100000"/>
              </a:lnSpc>
              <a:buNone/>
              <a:defRPr sz="1000"/>
            </a:lvl9pPr>
          </a:lstStyle>
          <a:p>
            <a:pPr indent="-63500" lvl="0" marL="0">
              <a:spcBef>
                <a:spcPts val="0"/>
              </a:spcBef>
              <a:spcAft>
                <a:spcPts val="0"/>
              </a:spcAft>
              <a:buSzPts val="1000"/>
              <a:buChar char="●"/>
            </a:pPr>
            <a:r>
              <a:t/>
            </a:r>
            <a:endParaRPr/>
          </a:p>
          <a:p>
            <a:pPr indent="101600" lvl="1" marL="0" algn="l">
              <a:spcBef>
                <a:spcPts val="0"/>
              </a:spcBef>
              <a:spcAft>
                <a:spcPts val="0"/>
              </a:spcAft>
              <a:buSzPts val="1000"/>
              <a:buChar char="○"/>
            </a:pPr>
            <a:r>
              <a:t/>
            </a:r>
            <a:endParaRPr/>
          </a:p>
          <a:p>
            <a:pPr indent="254000" lvl="2" marL="0" algn="l">
              <a:spcBef>
                <a:spcPts val="0"/>
              </a:spcBef>
              <a:spcAft>
                <a:spcPts val="0"/>
              </a:spcAft>
              <a:buSzPts val="1000"/>
              <a:buChar char="■"/>
            </a:pPr>
            <a:r>
              <a:t/>
            </a:r>
            <a:endParaRPr/>
          </a:p>
          <a:p>
            <a:pPr indent="419100" lvl="3" marL="0" algn="l">
              <a:spcBef>
                <a:spcPts val="0"/>
              </a:spcBef>
              <a:spcAft>
                <a:spcPts val="0"/>
              </a:spcAft>
              <a:buSzPts val="1000"/>
              <a:buChar char="●"/>
            </a:pPr>
            <a:r>
              <a:t/>
            </a:r>
            <a:endParaRPr/>
          </a:p>
          <a:p>
            <a:pPr indent="584200" lvl="4" marL="0" algn="l">
              <a:spcBef>
                <a:spcPts val="0"/>
              </a:spcBef>
              <a:spcAft>
                <a:spcPts val="0"/>
              </a:spcAft>
              <a:buSzPts val="1000"/>
              <a:buChar char="○"/>
            </a:pPr>
            <a:r>
              <a:t/>
            </a:r>
            <a:endParaRPr/>
          </a:p>
          <a:p>
            <a:pPr indent="736600" lvl="5" marL="0" algn="l">
              <a:spcBef>
                <a:spcPts val="0"/>
              </a:spcBef>
              <a:spcAft>
                <a:spcPts val="0"/>
              </a:spcAft>
              <a:buSzPts val="1000"/>
              <a:buChar char="■"/>
            </a:pPr>
            <a:r>
              <a:t/>
            </a:r>
            <a:endParaRPr/>
          </a:p>
          <a:p>
            <a:pPr indent="901700" lvl="6" marL="0" algn="l">
              <a:spcBef>
                <a:spcPts val="0"/>
              </a:spcBef>
              <a:spcAft>
                <a:spcPts val="0"/>
              </a:spcAft>
              <a:buSzPts val="1000"/>
              <a:buChar char="●"/>
            </a:pPr>
            <a:r>
              <a:t/>
            </a:r>
            <a:endParaRPr/>
          </a:p>
          <a:p>
            <a:pPr indent="1066800" lvl="7" marL="0" algn="l">
              <a:spcBef>
                <a:spcPts val="0"/>
              </a:spcBef>
              <a:spcAft>
                <a:spcPts val="0"/>
              </a:spcAft>
              <a:buSzPts val="1000"/>
              <a:buChar char="○"/>
            </a:pPr>
            <a:r>
              <a:t/>
            </a:r>
            <a:endParaRPr/>
          </a:p>
          <a:p>
            <a:pPr indent="1219200" lvl="8" marL="0" algn="l">
              <a:spcBef>
                <a:spcPts val="0"/>
              </a:spcBef>
              <a:spcAft>
                <a:spcPts val="0"/>
              </a:spcAft>
              <a:buSzPts val="1000"/>
              <a:buChar char="■"/>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Image" showMasterSp="0">
  <p:cSld name="Full Image">
    <p:spTree>
      <p:nvGrpSpPr>
        <p:cNvPr id="184" name="Shape 184"/>
        <p:cNvGrpSpPr/>
        <p:nvPr/>
      </p:nvGrpSpPr>
      <p:grpSpPr>
        <a:xfrm>
          <a:off x="0" y="0"/>
          <a:ext cx="0" cy="0"/>
          <a:chOff x="0" y="0"/>
          <a:chExt cx="0" cy="0"/>
        </a:xfrm>
      </p:grpSpPr>
      <p:cxnSp>
        <p:nvCxnSpPr>
          <p:cNvPr id="185" name="Shape 185"/>
          <p:cNvCxnSpPr/>
          <p:nvPr/>
        </p:nvCxnSpPr>
        <p:spPr>
          <a:xfrm>
            <a:off x="446484" y="447261"/>
            <a:ext cx="8250900" cy="0"/>
          </a:xfrm>
          <a:prstGeom prst="straightConnector1">
            <a:avLst/>
          </a:prstGeom>
          <a:noFill/>
          <a:ln>
            <a:noFill/>
          </a:ln>
        </p:spPr>
      </p:cxnSp>
      <p:cxnSp>
        <p:nvCxnSpPr>
          <p:cNvPr id="186" name="Shape 186"/>
          <p:cNvCxnSpPr/>
          <p:nvPr/>
        </p:nvCxnSpPr>
        <p:spPr>
          <a:xfrm>
            <a:off x="446484" y="858741"/>
            <a:ext cx="8250900" cy="0"/>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ed Text" showMasterSp="0">
  <p:cSld name="Bulleted Text">
    <p:spTree>
      <p:nvGrpSpPr>
        <p:cNvPr id="187" name="Shape 187"/>
        <p:cNvGrpSpPr/>
        <p:nvPr/>
      </p:nvGrpSpPr>
      <p:grpSpPr>
        <a:xfrm>
          <a:off x="0" y="0"/>
          <a:ext cx="0" cy="0"/>
          <a:chOff x="0" y="0"/>
          <a:chExt cx="0" cy="0"/>
        </a:xfrm>
      </p:grpSpPr>
      <p:cxnSp>
        <p:nvCxnSpPr>
          <p:cNvPr id="188" name="Shape 188"/>
          <p:cNvCxnSpPr/>
          <p:nvPr/>
        </p:nvCxnSpPr>
        <p:spPr>
          <a:xfrm>
            <a:off x="446484" y="447261"/>
            <a:ext cx="8250900" cy="0"/>
          </a:xfrm>
          <a:prstGeom prst="straightConnector1">
            <a:avLst/>
          </a:prstGeom>
          <a:noFill/>
          <a:ln>
            <a:noFill/>
          </a:ln>
        </p:spPr>
      </p:cxnSp>
      <p:cxnSp>
        <p:nvCxnSpPr>
          <p:cNvPr id="189" name="Shape 189"/>
          <p:cNvCxnSpPr/>
          <p:nvPr/>
        </p:nvCxnSpPr>
        <p:spPr>
          <a:xfrm>
            <a:off x="446484" y="858741"/>
            <a:ext cx="8250900" cy="0"/>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ed Text w/ Source" showMasterSp="0">
  <p:cSld name="Bulleted Text w/ Source">
    <p:spTree>
      <p:nvGrpSpPr>
        <p:cNvPr id="190" name="Shape 190"/>
        <p:cNvGrpSpPr/>
        <p:nvPr/>
      </p:nvGrpSpPr>
      <p:grpSpPr>
        <a:xfrm>
          <a:off x="0" y="0"/>
          <a:ext cx="0" cy="0"/>
          <a:chOff x="0" y="0"/>
          <a:chExt cx="0" cy="0"/>
        </a:xfrm>
      </p:grpSpPr>
      <p:cxnSp>
        <p:nvCxnSpPr>
          <p:cNvPr id="191" name="Shape 191"/>
          <p:cNvCxnSpPr/>
          <p:nvPr/>
        </p:nvCxnSpPr>
        <p:spPr>
          <a:xfrm>
            <a:off x="446484" y="447261"/>
            <a:ext cx="8250900" cy="0"/>
          </a:xfrm>
          <a:prstGeom prst="straightConnector1">
            <a:avLst/>
          </a:prstGeom>
          <a:noFill/>
          <a:ln>
            <a:noFill/>
          </a:ln>
        </p:spPr>
      </p:cxnSp>
      <p:cxnSp>
        <p:nvCxnSpPr>
          <p:cNvPr id="192" name="Shape 192"/>
          <p:cNvCxnSpPr/>
          <p:nvPr/>
        </p:nvCxnSpPr>
        <p:spPr>
          <a:xfrm>
            <a:off x="446484" y="858741"/>
            <a:ext cx="8250900" cy="0"/>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on-Bulleted Text" showMasterSp="0">
  <p:cSld name="Non-Bulleted Text">
    <p:spTree>
      <p:nvGrpSpPr>
        <p:cNvPr id="193" name="Shape 193"/>
        <p:cNvGrpSpPr/>
        <p:nvPr/>
      </p:nvGrpSpPr>
      <p:grpSpPr>
        <a:xfrm>
          <a:off x="0" y="0"/>
          <a:ext cx="0" cy="0"/>
          <a:chOff x="0" y="0"/>
          <a:chExt cx="0" cy="0"/>
        </a:xfrm>
      </p:grpSpPr>
      <p:cxnSp>
        <p:nvCxnSpPr>
          <p:cNvPr id="194" name="Shape 194"/>
          <p:cNvCxnSpPr/>
          <p:nvPr/>
        </p:nvCxnSpPr>
        <p:spPr>
          <a:xfrm>
            <a:off x="446484" y="447261"/>
            <a:ext cx="8250900" cy="0"/>
          </a:xfrm>
          <a:prstGeom prst="straightConnector1">
            <a:avLst/>
          </a:prstGeom>
          <a:noFill/>
          <a:ln>
            <a:noFill/>
          </a:ln>
        </p:spPr>
      </p:cxnSp>
      <p:cxnSp>
        <p:nvCxnSpPr>
          <p:cNvPr id="195" name="Shape 195"/>
          <p:cNvCxnSpPr/>
          <p:nvPr/>
        </p:nvCxnSpPr>
        <p:spPr>
          <a:xfrm>
            <a:off x="446484" y="858741"/>
            <a:ext cx="8250900" cy="0"/>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showMasterSp="0">
  <p:cSld name="Divider">
    <p:spTree>
      <p:nvGrpSpPr>
        <p:cNvPr id="196" name="Shape 196"/>
        <p:cNvGrpSpPr/>
        <p:nvPr/>
      </p:nvGrpSpPr>
      <p:grpSpPr>
        <a:xfrm>
          <a:off x="0" y="0"/>
          <a:ext cx="0" cy="0"/>
          <a:chOff x="0" y="0"/>
          <a:chExt cx="0" cy="0"/>
        </a:xfrm>
      </p:grpSpPr>
      <p:cxnSp>
        <p:nvCxnSpPr>
          <p:cNvPr id="197" name="Shape 197"/>
          <p:cNvCxnSpPr/>
          <p:nvPr/>
        </p:nvCxnSpPr>
        <p:spPr>
          <a:xfrm>
            <a:off x="446484" y="447261"/>
            <a:ext cx="8250900" cy="0"/>
          </a:xfrm>
          <a:prstGeom prst="straightConnector1">
            <a:avLst/>
          </a:prstGeom>
          <a:noFill/>
          <a:ln>
            <a:noFill/>
          </a:ln>
        </p:spPr>
      </p:cxnSp>
      <p:cxnSp>
        <p:nvCxnSpPr>
          <p:cNvPr id="198" name="Shape 198"/>
          <p:cNvCxnSpPr/>
          <p:nvPr/>
        </p:nvCxnSpPr>
        <p:spPr>
          <a:xfrm>
            <a:off x="446484" y="858741"/>
            <a:ext cx="8250900" cy="0"/>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Text, 1 Column">
  <p:cSld name="Content: Text, 1 Column">
    <p:spTree>
      <p:nvGrpSpPr>
        <p:cNvPr id="17" name="Shape 17"/>
        <p:cNvGrpSpPr/>
        <p:nvPr/>
      </p:nvGrpSpPr>
      <p:grpSpPr>
        <a:xfrm>
          <a:off x="0" y="0"/>
          <a:ext cx="0" cy="0"/>
          <a:chOff x="0" y="0"/>
          <a:chExt cx="0" cy="0"/>
        </a:xfrm>
      </p:grpSpPr>
      <p:sp>
        <p:nvSpPr>
          <p:cNvPr id="18" name="Shape 18"/>
          <p:cNvSpPr txBox="1"/>
          <p:nvPr>
            <p:ph type="title"/>
          </p:nvPr>
        </p:nvSpPr>
        <p:spPr>
          <a:xfrm>
            <a:off x="446484" y="1037645"/>
            <a:ext cx="8250900" cy="501000"/>
          </a:xfrm>
          <a:prstGeom prst="rect">
            <a:avLst/>
          </a:prstGeom>
          <a:noFill/>
          <a:ln>
            <a:noFill/>
          </a:ln>
        </p:spPr>
        <p:txBody>
          <a:bodyPr anchorCtr="0" anchor="t" bIns="64325" lIns="64325" spcFirstLastPara="1" rIns="64325" wrap="square" tIns="64325"/>
          <a:lstStyle>
            <a:lvl1pPr lvl="0" rtl="0">
              <a:lnSpc>
                <a:spcPct val="92592"/>
              </a:lnSpc>
              <a:spcBef>
                <a:spcPts val="0"/>
              </a:spcBef>
              <a:spcAft>
                <a:spcPts val="0"/>
              </a:spcAft>
              <a:buSzPts val="1000"/>
              <a:buChar char="●"/>
              <a:defRPr/>
            </a:lvl1pPr>
            <a:lvl2pPr indent="101600" lvl="1" rtl="0">
              <a:lnSpc>
                <a:spcPct val="92592"/>
              </a:lnSpc>
              <a:spcBef>
                <a:spcPts val="0"/>
              </a:spcBef>
              <a:spcAft>
                <a:spcPts val="0"/>
              </a:spcAft>
              <a:buSzPts val="1000"/>
              <a:buChar char="○"/>
              <a:defRPr/>
            </a:lvl2pPr>
            <a:lvl3pPr indent="254000" lvl="2" rtl="0">
              <a:lnSpc>
                <a:spcPct val="92592"/>
              </a:lnSpc>
              <a:spcBef>
                <a:spcPts val="0"/>
              </a:spcBef>
              <a:spcAft>
                <a:spcPts val="0"/>
              </a:spcAft>
              <a:buSzPts val="1000"/>
              <a:buChar char="■"/>
              <a:defRPr/>
            </a:lvl3pPr>
            <a:lvl4pPr indent="419100" lvl="3" rtl="0">
              <a:lnSpc>
                <a:spcPct val="92592"/>
              </a:lnSpc>
              <a:spcBef>
                <a:spcPts val="0"/>
              </a:spcBef>
              <a:spcAft>
                <a:spcPts val="0"/>
              </a:spcAft>
              <a:buSzPts val="1000"/>
              <a:buChar char="●"/>
              <a:defRPr/>
            </a:lvl4pPr>
            <a:lvl5pPr indent="584200" lvl="4" rtl="0">
              <a:lnSpc>
                <a:spcPct val="92592"/>
              </a:lnSpc>
              <a:spcBef>
                <a:spcPts val="0"/>
              </a:spcBef>
              <a:spcAft>
                <a:spcPts val="0"/>
              </a:spcAft>
              <a:buSzPts val="1000"/>
              <a:buChar char="○"/>
              <a:defRPr/>
            </a:lvl5pPr>
            <a:lvl6pPr indent="736600" lvl="5" rtl="0">
              <a:lnSpc>
                <a:spcPct val="92592"/>
              </a:lnSpc>
              <a:spcBef>
                <a:spcPts val="0"/>
              </a:spcBef>
              <a:spcAft>
                <a:spcPts val="0"/>
              </a:spcAft>
              <a:buSzPts val="1000"/>
              <a:buChar char="■"/>
              <a:defRPr/>
            </a:lvl6pPr>
            <a:lvl7pPr indent="901700" lvl="6" rtl="0">
              <a:lnSpc>
                <a:spcPct val="92592"/>
              </a:lnSpc>
              <a:spcBef>
                <a:spcPts val="0"/>
              </a:spcBef>
              <a:spcAft>
                <a:spcPts val="0"/>
              </a:spcAft>
              <a:buSzPts val="1000"/>
              <a:buChar char="●"/>
              <a:defRPr/>
            </a:lvl7pPr>
            <a:lvl8pPr indent="1066800" lvl="7" rtl="0">
              <a:lnSpc>
                <a:spcPct val="92592"/>
              </a:lnSpc>
              <a:spcBef>
                <a:spcPts val="0"/>
              </a:spcBef>
              <a:spcAft>
                <a:spcPts val="0"/>
              </a:spcAft>
              <a:buSzPts val="1000"/>
              <a:buChar char="○"/>
              <a:defRPr/>
            </a:lvl8pPr>
            <a:lvl9pPr indent="1219200" lvl="8" rtl="0">
              <a:lnSpc>
                <a:spcPct val="92592"/>
              </a:lnSpc>
              <a:spcBef>
                <a:spcPts val="0"/>
              </a:spcBef>
              <a:spcAft>
                <a:spcPts val="0"/>
              </a:spcAft>
              <a:buSzPts val="1000"/>
              <a:buChar char="■"/>
              <a:defRPr/>
            </a:lvl9pPr>
          </a:lstStyle>
          <a:p/>
        </p:txBody>
      </p:sp>
      <p:sp>
        <p:nvSpPr>
          <p:cNvPr id="19" name="Shape 19"/>
          <p:cNvSpPr txBox="1"/>
          <p:nvPr>
            <p:ph idx="1" type="body"/>
          </p:nvPr>
        </p:nvSpPr>
        <p:spPr>
          <a:xfrm>
            <a:off x="444414" y="1699591"/>
            <a:ext cx="8250900" cy="2683500"/>
          </a:xfrm>
          <a:prstGeom prst="rect">
            <a:avLst/>
          </a:prstGeom>
          <a:noFill/>
          <a:ln>
            <a:noFill/>
          </a:ln>
        </p:spPr>
        <p:txBody>
          <a:bodyPr anchorCtr="0" anchor="t" bIns="64325" lIns="64325" spcFirstLastPara="1" rIns="64325" wrap="square" tIns="64325"/>
          <a:lstStyle>
            <a:lvl1pPr indent="-292100" lvl="0" marL="457200" rtl="0">
              <a:spcBef>
                <a:spcPts val="700"/>
              </a:spcBef>
              <a:spcAft>
                <a:spcPts val="0"/>
              </a:spcAft>
              <a:buSzPts val="1000"/>
              <a:buChar char="●"/>
              <a:defRPr/>
            </a:lvl1pPr>
            <a:lvl2pPr indent="-292100" lvl="1" marL="914400" rtl="0">
              <a:spcBef>
                <a:spcPts val="700"/>
              </a:spcBef>
              <a:spcAft>
                <a:spcPts val="0"/>
              </a:spcAft>
              <a:buSzPts val="1000"/>
              <a:buFont typeface="Merriweather Sans"/>
              <a:buChar char="‣"/>
              <a:defRPr/>
            </a:lvl2pPr>
            <a:lvl3pPr indent="-292100" lvl="2" marL="1371600" rtl="0">
              <a:spcBef>
                <a:spcPts val="700"/>
              </a:spcBef>
              <a:spcAft>
                <a:spcPts val="0"/>
              </a:spcAft>
              <a:buSzPts val="1000"/>
              <a:buFont typeface="Merriweather Sans"/>
              <a:buChar char="‣"/>
              <a:defRPr/>
            </a:lvl3pPr>
            <a:lvl4pPr indent="-292100" lvl="3" marL="1828800" rtl="0">
              <a:spcBef>
                <a:spcPts val="700"/>
              </a:spcBef>
              <a:spcAft>
                <a:spcPts val="0"/>
              </a:spcAft>
              <a:buSzPts val="1000"/>
              <a:buFont typeface="Merriweather Sans"/>
              <a:buChar char="‣"/>
              <a:defRPr/>
            </a:lvl4pPr>
            <a:lvl5pPr indent="-292100" lvl="4" marL="2286000" rtl="0">
              <a:spcBef>
                <a:spcPts val="700"/>
              </a:spcBef>
              <a:spcAft>
                <a:spcPts val="0"/>
              </a:spcAft>
              <a:buSzPts val="1000"/>
              <a:buFont typeface="Merriweather Sans"/>
              <a:buChar char="‣"/>
              <a:defRPr/>
            </a:lvl5pPr>
            <a:lvl6pPr indent="-292100" lvl="5" marL="2743200" rtl="0">
              <a:spcBef>
                <a:spcPts val="700"/>
              </a:spcBef>
              <a:spcAft>
                <a:spcPts val="0"/>
              </a:spcAft>
              <a:buSzPts val="1000"/>
              <a:buChar char="•"/>
              <a:defRPr/>
            </a:lvl6pPr>
            <a:lvl7pPr indent="-292100" lvl="6" marL="3200400" rtl="0">
              <a:spcBef>
                <a:spcPts val="700"/>
              </a:spcBef>
              <a:spcAft>
                <a:spcPts val="0"/>
              </a:spcAft>
              <a:buSzPts val="1000"/>
              <a:buChar char="•"/>
              <a:defRPr/>
            </a:lvl7pPr>
            <a:lvl8pPr indent="-292100" lvl="7" marL="3657600" rtl="0">
              <a:spcBef>
                <a:spcPts val="700"/>
              </a:spcBef>
              <a:spcAft>
                <a:spcPts val="0"/>
              </a:spcAft>
              <a:buSzPts val="1000"/>
              <a:buChar char="•"/>
              <a:defRPr/>
            </a:lvl8pPr>
            <a:lvl9pPr indent="-292100" lvl="8" marL="4114800" rtl="0">
              <a:spcBef>
                <a:spcPts val="700"/>
              </a:spcBef>
              <a:spcAft>
                <a:spcPts val="0"/>
              </a:spcAft>
              <a:buSzPts val="10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der Rev" showMasterSp="0">
  <p:cSld name="Divder Rev">
    <p:bg>
      <p:bgPr>
        <a:solidFill>
          <a:srgbClr val="000000"/>
        </a:solidFill>
      </p:bgPr>
    </p:bg>
    <p:spTree>
      <p:nvGrpSpPr>
        <p:cNvPr id="199" name="Shape 199"/>
        <p:cNvGrpSpPr/>
        <p:nvPr/>
      </p:nvGrpSpPr>
      <p:grpSpPr>
        <a:xfrm>
          <a:off x="0" y="0"/>
          <a:ext cx="0" cy="0"/>
          <a:chOff x="0" y="0"/>
          <a:chExt cx="0" cy="0"/>
        </a:xfrm>
      </p:grpSpPr>
      <p:cxnSp>
        <p:nvCxnSpPr>
          <p:cNvPr id="200" name="Shape 200"/>
          <p:cNvCxnSpPr/>
          <p:nvPr/>
        </p:nvCxnSpPr>
        <p:spPr>
          <a:xfrm>
            <a:off x="446484" y="447261"/>
            <a:ext cx="8250900" cy="0"/>
          </a:xfrm>
          <a:prstGeom prst="straightConnector1">
            <a:avLst/>
          </a:prstGeom>
          <a:noFill/>
          <a:ln cap="flat" cmpd="sng" w="12700">
            <a:solidFill>
              <a:srgbClr val="FFFFFF"/>
            </a:solidFill>
            <a:prstDash val="solid"/>
            <a:miter lim="8000"/>
            <a:headEnd len="sm" w="sm" type="none"/>
            <a:tailEnd len="sm" w="sm" type="none"/>
          </a:ln>
        </p:spPr>
      </p:cxnSp>
      <p:cxnSp>
        <p:nvCxnSpPr>
          <p:cNvPr id="201" name="Shape 201"/>
          <p:cNvCxnSpPr/>
          <p:nvPr/>
        </p:nvCxnSpPr>
        <p:spPr>
          <a:xfrm>
            <a:off x="446484" y="858741"/>
            <a:ext cx="8250900" cy="0"/>
          </a:xfrm>
          <a:prstGeom prst="straightConnector1">
            <a:avLst/>
          </a:prstGeom>
          <a:noFill/>
          <a:ln cap="flat" cmpd="sng" w="12700">
            <a:solidFill>
              <a:srgbClr val="FFFFFF"/>
            </a:solidFill>
            <a:prstDash val="solid"/>
            <a:miter lim="8000"/>
            <a:headEnd len="sm" w="sm" type="none"/>
            <a:tailEnd len="sm" w="sm"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act Info" showMasterSp="0">
  <p:cSld name="Contact Info">
    <p:bg>
      <p:bgPr>
        <a:solidFill>
          <a:srgbClr val="000000"/>
        </a:solidFill>
      </p:bgPr>
    </p:bg>
    <p:spTree>
      <p:nvGrpSpPr>
        <p:cNvPr id="202" name="Shape 202"/>
        <p:cNvGrpSpPr/>
        <p:nvPr/>
      </p:nvGrpSpPr>
      <p:grpSpPr>
        <a:xfrm>
          <a:off x="0" y="0"/>
          <a:ext cx="0" cy="0"/>
          <a:chOff x="0" y="0"/>
          <a:chExt cx="0" cy="0"/>
        </a:xfrm>
      </p:grpSpPr>
      <p:cxnSp>
        <p:nvCxnSpPr>
          <p:cNvPr id="203" name="Shape 203"/>
          <p:cNvCxnSpPr/>
          <p:nvPr/>
        </p:nvCxnSpPr>
        <p:spPr>
          <a:xfrm>
            <a:off x="446484" y="447261"/>
            <a:ext cx="8250900" cy="0"/>
          </a:xfrm>
          <a:prstGeom prst="straightConnector1">
            <a:avLst/>
          </a:prstGeom>
          <a:noFill/>
          <a:ln cap="flat" cmpd="sng" w="12700">
            <a:solidFill>
              <a:srgbClr val="FFFFFF"/>
            </a:solidFill>
            <a:prstDash val="solid"/>
            <a:miter lim="8000"/>
            <a:headEnd len="sm" w="sm" type="none"/>
            <a:tailEnd len="sm" w="sm" type="none"/>
          </a:ln>
        </p:spPr>
      </p:cxnSp>
      <p:cxnSp>
        <p:nvCxnSpPr>
          <p:cNvPr id="204" name="Shape 204"/>
          <p:cNvCxnSpPr/>
          <p:nvPr/>
        </p:nvCxnSpPr>
        <p:spPr>
          <a:xfrm>
            <a:off x="446484" y="858741"/>
            <a:ext cx="8250900" cy="0"/>
          </a:xfrm>
          <a:prstGeom prst="straightConnector1">
            <a:avLst/>
          </a:prstGeom>
          <a:noFill/>
          <a:ln cap="flat" cmpd="sng" w="12700">
            <a:solidFill>
              <a:srgbClr val="FFFFFF"/>
            </a:solidFill>
            <a:prstDash val="solid"/>
            <a:miter lim="8000"/>
            <a:headEnd len="sm" w="sm" type="none"/>
            <a:tailEnd len="sm" w="sm" type="none"/>
          </a:ln>
        </p:spPr>
      </p:cxnSp>
      <p:sp>
        <p:nvSpPr>
          <p:cNvPr id="205" name="Shape 205"/>
          <p:cNvSpPr/>
          <p:nvPr/>
        </p:nvSpPr>
        <p:spPr>
          <a:xfrm>
            <a:off x="446484" y="1601194"/>
            <a:ext cx="8250900" cy="2683500"/>
          </a:xfrm>
          <a:prstGeom prst="rect">
            <a:avLst/>
          </a:prstGeom>
          <a:noFill/>
          <a:ln>
            <a:noFill/>
          </a:ln>
        </p:spPr>
        <p:txBody>
          <a:bodyPr anchorCtr="0" anchor="t" bIns="0" lIns="0" spcFirstLastPara="1" rIns="0" wrap="square" tIns="0">
            <a:noAutofit/>
          </a:bodyPr>
          <a:lstStyle/>
          <a:p>
            <a:pPr indent="-133350" lvl="1" marL="127000" marR="0" rtl="0" algn="l">
              <a:lnSpc>
                <a:spcPct val="110000"/>
              </a:lnSpc>
              <a:spcBef>
                <a:spcPts val="0"/>
              </a:spcBef>
              <a:spcAft>
                <a:spcPts val="0"/>
              </a:spcAft>
              <a:buClr>
                <a:srgbClr val="000000"/>
              </a:buClr>
              <a:buSzPts val="1500"/>
              <a:buFont typeface="Merriweather Sans"/>
              <a:buChar char="‣"/>
            </a:pPr>
            <a:r>
              <a:rPr b="0" i="0" lang="en" sz="1800" u="none" cap="none" strike="noStrike">
                <a:solidFill>
                  <a:srgbClr val="000000"/>
                </a:solidFill>
                <a:latin typeface="Arial"/>
                <a:ea typeface="Arial"/>
                <a:cs typeface="Arial"/>
                <a:sym typeface="Arial"/>
              </a:rPr>
              <a:t>Body Level One</a:t>
            </a:r>
            <a:endParaRPr b="0" i="0" sz="1800" u="none" cap="none" strike="noStrike">
              <a:solidFill>
                <a:srgbClr val="FFFFFF"/>
              </a:solidFill>
              <a:latin typeface="Arial"/>
              <a:ea typeface="Arial"/>
              <a:cs typeface="Arial"/>
              <a:sym typeface="Arial"/>
            </a:endParaRPr>
          </a:p>
          <a:p>
            <a:pPr indent="-133350" lvl="1" marL="127000" marR="0" rtl="0" algn="l">
              <a:lnSpc>
                <a:spcPct val="110000"/>
              </a:lnSpc>
              <a:spcBef>
                <a:spcPts val="300"/>
              </a:spcBef>
              <a:spcAft>
                <a:spcPts val="0"/>
              </a:spcAft>
              <a:buClr>
                <a:srgbClr val="000000"/>
              </a:buClr>
              <a:buSzPts val="1500"/>
              <a:buFont typeface="Merriweather Sans"/>
              <a:buChar char="‣"/>
            </a:pPr>
            <a:r>
              <a:rPr b="0" i="0" lang="en" sz="1800" u="none" cap="none" strike="noStrike">
                <a:solidFill>
                  <a:srgbClr val="000000"/>
                </a:solidFill>
                <a:latin typeface="Arial"/>
                <a:ea typeface="Arial"/>
                <a:cs typeface="Arial"/>
                <a:sym typeface="Arial"/>
              </a:rPr>
              <a:t>Body Level Two</a:t>
            </a:r>
            <a:endParaRPr b="0" i="0" sz="1800" u="none" cap="none" strike="noStrike">
              <a:solidFill>
                <a:srgbClr val="FFFFFF"/>
              </a:solidFill>
              <a:latin typeface="Arial"/>
              <a:ea typeface="Arial"/>
              <a:cs typeface="Arial"/>
              <a:sym typeface="Arial"/>
            </a:endParaRPr>
          </a:p>
          <a:p>
            <a:pPr indent="-133350" lvl="1" marL="127000" marR="0" rtl="0" algn="l">
              <a:lnSpc>
                <a:spcPct val="110000"/>
              </a:lnSpc>
              <a:spcBef>
                <a:spcPts val="300"/>
              </a:spcBef>
              <a:spcAft>
                <a:spcPts val="0"/>
              </a:spcAft>
              <a:buClr>
                <a:srgbClr val="000000"/>
              </a:buClr>
              <a:buSzPts val="1500"/>
              <a:buFont typeface="Merriweather Sans"/>
              <a:buChar char="‣"/>
            </a:pPr>
            <a:r>
              <a:rPr b="0" i="0" lang="en" sz="1800" u="none" cap="none" strike="noStrike">
                <a:solidFill>
                  <a:srgbClr val="000000"/>
                </a:solidFill>
                <a:latin typeface="Arial"/>
                <a:ea typeface="Arial"/>
                <a:cs typeface="Arial"/>
                <a:sym typeface="Arial"/>
              </a:rPr>
              <a:t>Body Level Three</a:t>
            </a:r>
            <a:endParaRPr b="0" i="0" sz="1800" u="none" cap="none" strike="noStrike">
              <a:solidFill>
                <a:srgbClr val="FFFFFF"/>
              </a:solidFill>
              <a:latin typeface="Arial"/>
              <a:ea typeface="Arial"/>
              <a:cs typeface="Arial"/>
              <a:sym typeface="Arial"/>
            </a:endParaRPr>
          </a:p>
          <a:p>
            <a:pPr indent="-133350" lvl="1" marL="127000" marR="0" rtl="0" algn="l">
              <a:lnSpc>
                <a:spcPct val="110000"/>
              </a:lnSpc>
              <a:spcBef>
                <a:spcPts val="300"/>
              </a:spcBef>
              <a:spcAft>
                <a:spcPts val="0"/>
              </a:spcAft>
              <a:buClr>
                <a:srgbClr val="000000"/>
              </a:buClr>
              <a:buSzPts val="1500"/>
              <a:buFont typeface="Merriweather Sans"/>
              <a:buChar char="‣"/>
            </a:pPr>
            <a:r>
              <a:rPr b="0" i="0" lang="en" sz="1800" u="none" cap="none" strike="noStrike">
                <a:solidFill>
                  <a:srgbClr val="000000"/>
                </a:solidFill>
                <a:latin typeface="Arial"/>
                <a:ea typeface="Arial"/>
                <a:cs typeface="Arial"/>
                <a:sym typeface="Arial"/>
              </a:rPr>
              <a:t>Body Level Four</a:t>
            </a:r>
            <a:endParaRPr b="0" i="0" sz="1800" u="none" cap="none" strike="noStrike">
              <a:solidFill>
                <a:srgbClr val="FFFFFF"/>
              </a:solidFill>
              <a:latin typeface="Arial"/>
              <a:ea typeface="Arial"/>
              <a:cs typeface="Arial"/>
              <a:sym typeface="Arial"/>
            </a:endParaRPr>
          </a:p>
          <a:p>
            <a:pPr indent="-133350" lvl="1" marL="127000" marR="0" rtl="0" algn="l">
              <a:lnSpc>
                <a:spcPct val="110000"/>
              </a:lnSpc>
              <a:spcBef>
                <a:spcPts val="300"/>
              </a:spcBef>
              <a:spcAft>
                <a:spcPts val="0"/>
              </a:spcAft>
              <a:buClr>
                <a:srgbClr val="000000"/>
              </a:buClr>
              <a:buSzPts val="1500"/>
              <a:buFont typeface="Merriweather Sans"/>
              <a:buChar char="‣"/>
            </a:pPr>
            <a:r>
              <a:rPr b="0" i="0" lang="en" sz="1800" u="none" cap="none" strike="noStrike">
                <a:solidFill>
                  <a:srgbClr val="000000"/>
                </a:solidFill>
                <a:latin typeface="Arial"/>
                <a:ea typeface="Arial"/>
                <a:cs typeface="Arial"/>
                <a:sym typeface="Arial"/>
              </a:rPr>
              <a:t>Body Level Five</a:t>
            </a:r>
            <a:endParaRPr sz="1000"/>
          </a:p>
        </p:txBody>
      </p:sp>
      <p:sp>
        <p:nvSpPr>
          <p:cNvPr id="206" name="Shape 206"/>
          <p:cNvSpPr/>
          <p:nvPr/>
        </p:nvSpPr>
        <p:spPr>
          <a:xfrm>
            <a:off x="446484" y="1601194"/>
            <a:ext cx="8250900" cy="2683500"/>
          </a:xfrm>
          <a:prstGeom prst="rect">
            <a:avLst/>
          </a:prstGeom>
          <a:noFill/>
          <a:ln>
            <a:noFill/>
          </a:ln>
        </p:spPr>
        <p:txBody>
          <a:bodyPr anchorCtr="0" anchor="t" bIns="0" lIns="0" spcFirstLastPara="1" rIns="0" wrap="square" tIns="0">
            <a:noAutofit/>
          </a:bodyPr>
          <a:lstStyle/>
          <a:p>
            <a:pPr indent="-133350" lvl="1" marL="127000" marR="0" rtl="0" algn="l">
              <a:lnSpc>
                <a:spcPct val="110000"/>
              </a:lnSpc>
              <a:spcBef>
                <a:spcPts val="0"/>
              </a:spcBef>
              <a:spcAft>
                <a:spcPts val="0"/>
              </a:spcAft>
              <a:buClr>
                <a:srgbClr val="000000"/>
              </a:buClr>
              <a:buSzPts val="1500"/>
              <a:buFont typeface="Merriweather Sans"/>
              <a:buChar char="‣"/>
            </a:pPr>
            <a:r>
              <a:rPr b="0" i="0" lang="en" sz="1800" u="none" cap="none" strike="noStrike">
                <a:solidFill>
                  <a:srgbClr val="000000"/>
                </a:solidFill>
                <a:latin typeface="Arial"/>
                <a:ea typeface="Arial"/>
                <a:cs typeface="Arial"/>
                <a:sym typeface="Arial"/>
              </a:rPr>
              <a:t>Body Level One</a:t>
            </a:r>
            <a:endParaRPr b="0" i="0" sz="1800" u="none" cap="none" strike="noStrike">
              <a:solidFill>
                <a:srgbClr val="FFFFFF"/>
              </a:solidFill>
              <a:latin typeface="Arial"/>
              <a:ea typeface="Arial"/>
              <a:cs typeface="Arial"/>
              <a:sym typeface="Arial"/>
            </a:endParaRPr>
          </a:p>
          <a:p>
            <a:pPr indent="-133350" lvl="1" marL="127000" marR="0" rtl="0" algn="l">
              <a:lnSpc>
                <a:spcPct val="110000"/>
              </a:lnSpc>
              <a:spcBef>
                <a:spcPts val="300"/>
              </a:spcBef>
              <a:spcAft>
                <a:spcPts val="0"/>
              </a:spcAft>
              <a:buClr>
                <a:srgbClr val="000000"/>
              </a:buClr>
              <a:buSzPts val="1500"/>
              <a:buFont typeface="Merriweather Sans"/>
              <a:buChar char="‣"/>
            </a:pPr>
            <a:r>
              <a:rPr b="0" i="0" lang="en" sz="1800" u="none" cap="none" strike="noStrike">
                <a:solidFill>
                  <a:srgbClr val="000000"/>
                </a:solidFill>
                <a:latin typeface="Arial"/>
                <a:ea typeface="Arial"/>
                <a:cs typeface="Arial"/>
                <a:sym typeface="Arial"/>
              </a:rPr>
              <a:t>Body Level Two</a:t>
            </a:r>
            <a:endParaRPr b="0" i="0" sz="1800" u="none" cap="none" strike="noStrike">
              <a:solidFill>
                <a:srgbClr val="FFFFFF"/>
              </a:solidFill>
              <a:latin typeface="Arial"/>
              <a:ea typeface="Arial"/>
              <a:cs typeface="Arial"/>
              <a:sym typeface="Arial"/>
            </a:endParaRPr>
          </a:p>
          <a:p>
            <a:pPr indent="-133350" lvl="1" marL="127000" marR="0" rtl="0" algn="l">
              <a:lnSpc>
                <a:spcPct val="110000"/>
              </a:lnSpc>
              <a:spcBef>
                <a:spcPts val="300"/>
              </a:spcBef>
              <a:spcAft>
                <a:spcPts val="0"/>
              </a:spcAft>
              <a:buClr>
                <a:srgbClr val="000000"/>
              </a:buClr>
              <a:buSzPts val="1500"/>
              <a:buFont typeface="Merriweather Sans"/>
              <a:buChar char="‣"/>
            </a:pPr>
            <a:r>
              <a:rPr b="0" i="0" lang="en" sz="1800" u="none" cap="none" strike="noStrike">
                <a:solidFill>
                  <a:srgbClr val="000000"/>
                </a:solidFill>
                <a:latin typeface="Arial"/>
                <a:ea typeface="Arial"/>
                <a:cs typeface="Arial"/>
                <a:sym typeface="Arial"/>
              </a:rPr>
              <a:t>Body Level Three</a:t>
            </a:r>
            <a:endParaRPr b="0" i="0" sz="1800" u="none" cap="none" strike="noStrike">
              <a:solidFill>
                <a:srgbClr val="FFFFFF"/>
              </a:solidFill>
              <a:latin typeface="Arial"/>
              <a:ea typeface="Arial"/>
              <a:cs typeface="Arial"/>
              <a:sym typeface="Arial"/>
            </a:endParaRPr>
          </a:p>
          <a:p>
            <a:pPr indent="-133350" lvl="1" marL="127000" marR="0" rtl="0" algn="l">
              <a:lnSpc>
                <a:spcPct val="110000"/>
              </a:lnSpc>
              <a:spcBef>
                <a:spcPts val="300"/>
              </a:spcBef>
              <a:spcAft>
                <a:spcPts val="0"/>
              </a:spcAft>
              <a:buClr>
                <a:srgbClr val="000000"/>
              </a:buClr>
              <a:buSzPts val="1500"/>
              <a:buFont typeface="Merriweather Sans"/>
              <a:buChar char="‣"/>
            </a:pPr>
            <a:r>
              <a:rPr b="0" i="0" lang="en" sz="1800" u="none" cap="none" strike="noStrike">
                <a:solidFill>
                  <a:srgbClr val="000000"/>
                </a:solidFill>
                <a:latin typeface="Arial"/>
                <a:ea typeface="Arial"/>
                <a:cs typeface="Arial"/>
                <a:sym typeface="Arial"/>
              </a:rPr>
              <a:t>Body Level Four</a:t>
            </a:r>
            <a:endParaRPr b="0" i="0" sz="1800" u="none" cap="none" strike="noStrike">
              <a:solidFill>
                <a:srgbClr val="FFFFFF"/>
              </a:solidFill>
              <a:latin typeface="Arial"/>
              <a:ea typeface="Arial"/>
              <a:cs typeface="Arial"/>
              <a:sym typeface="Arial"/>
            </a:endParaRPr>
          </a:p>
          <a:p>
            <a:pPr indent="-133350" lvl="1" marL="127000" marR="0" rtl="0" algn="l">
              <a:lnSpc>
                <a:spcPct val="110000"/>
              </a:lnSpc>
              <a:spcBef>
                <a:spcPts val="300"/>
              </a:spcBef>
              <a:spcAft>
                <a:spcPts val="0"/>
              </a:spcAft>
              <a:buClr>
                <a:srgbClr val="000000"/>
              </a:buClr>
              <a:buSzPts val="1500"/>
              <a:buFont typeface="Merriweather Sans"/>
              <a:buChar char="‣"/>
            </a:pPr>
            <a:r>
              <a:rPr b="0" i="0" lang="en" sz="1800" u="none" cap="none" strike="noStrike">
                <a:solidFill>
                  <a:srgbClr val="000000"/>
                </a:solidFill>
                <a:latin typeface="Arial"/>
                <a:ea typeface="Arial"/>
                <a:cs typeface="Arial"/>
                <a:sym typeface="Arial"/>
              </a:rPr>
              <a:t>Body Level Five</a:t>
            </a:r>
            <a:endParaRPr sz="100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07" name="Shape 207"/>
        <p:cNvGrpSpPr/>
        <p:nvPr/>
      </p:nvGrpSpPr>
      <p:grpSpPr>
        <a:xfrm>
          <a:off x="0" y="0"/>
          <a:ext cx="0" cy="0"/>
          <a:chOff x="0" y="0"/>
          <a:chExt cx="0" cy="0"/>
        </a:xfrm>
      </p:grpSpPr>
      <p:sp>
        <p:nvSpPr>
          <p:cNvPr id="208" name="Shape 208"/>
          <p:cNvSpPr txBox="1"/>
          <p:nvPr>
            <p:ph type="ctrTitle"/>
          </p:nvPr>
        </p:nvSpPr>
        <p:spPr>
          <a:xfrm>
            <a:off x="311708" y="744575"/>
            <a:ext cx="8520600" cy="2052600"/>
          </a:xfrm>
          <a:prstGeom prst="rect">
            <a:avLst/>
          </a:prstGeom>
        </p:spPr>
        <p:txBody>
          <a:bodyPr anchorCtr="0" anchor="b" bIns="64325" lIns="64325" spcFirstLastPara="1" rIns="64325" wrap="square" tIns="64325"/>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209" name="Shape 209"/>
          <p:cNvSpPr txBox="1"/>
          <p:nvPr>
            <p:ph idx="1" type="subTitle"/>
          </p:nvPr>
        </p:nvSpPr>
        <p:spPr>
          <a:xfrm>
            <a:off x="311700" y="2834125"/>
            <a:ext cx="8520600" cy="792600"/>
          </a:xfrm>
          <a:prstGeom prst="rect">
            <a:avLst/>
          </a:prstGeom>
        </p:spPr>
        <p:txBody>
          <a:bodyPr anchorCtr="0" anchor="t" bIns="64325" lIns="64325" spcFirstLastPara="1" rIns="64325" wrap="square" tIns="64325"/>
          <a:lstStyle>
            <a:lvl1pPr lvl="0" rtl="0" algn="ctr">
              <a:lnSpc>
                <a:spcPct val="100000"/>
              </a:lnSpc>
              <a:spcBef>
                <a:spcPts val="700"/>
              </a:spcBef>
              <a:spcAft>
                <a:spcPts val="0"/>
              </a:spcAft>
              <a:buSzPts val="2800"/>
              <a:buNone/>
              <a:defRPr sz="2800"/>
            </a:lvl1pPr>
            <a:lvl2pPr lvl="1" rtl="0" algn="ctr">
              <a:lnSpc>
                <a:spcPct val="100000"/>
              </a:lnSpc>
              <a:spcBef>
                <a:spcPts val="700"/>
              </a:spcBef>
              <a:spcAft>
                <a:spcPts val="0"/>
              </a:spcAft>
              <a:buSzPts val="2800"/>
              <a:buNone/>
              <a:defRPr sz="2800"/>
            </a:lvl2pPr>
            <a:lvl3pPr lvl="2" rtl="0" algn="ctr">
              <a:lnSpc>
                <a:spcPct val="100000"/>
              </a:lnSpc>
              <a:spcBef>
                <a:spcPts val="700"/>
              </a:spcBef>
              <a:spcAft>
                <a:spcPts val="0"/>
              </a:spcAft>
              <a:buSzPts val="2800"/>
              <a:buNone/>
              <a:defRPr sz="2800"/>
            </a:lvl3pPr>
            <a:lvl4pPr lvl="3" rtl="0" algn="ctr">
              <a:lnSpc>
                <a:spcPct val="100000"/>
              </a:lnSpc>
              <a:spcBef>
                <a:spcPts val="700"/>
              </a:spcBef>
              <a:spcAft>
                <a:spcPts val="0"/>
              </a:spcAft>
              <a:buSzPts val="2800"/>
              <a:buNone/>
              <a:defRPr sz="2800"/>
            </a:lvl4pPr>
            <a:lvl5pPr lvl="4" rtl="0" algn="ctr">
              <a:lnSpc>
                <a:spcPct val="100000"/>
              </a:lnSpc>
              <a:spcBef>
                <a:spcPts val="700"/>
              </a:spcBef>
              <a:spcAft>
                <a:spcPts val="0"/>
              </a:spcAft>
              <a:buSzPts val="2800"/>
              <a:buNone/>
              <a:defRPr sz="2800"/>
            </a:lvl5pPr>
            <a:lvl6pPr lvl="5" rtl="0" algn="ctr">
              <a:lnSpc>
                <a:spcPct val="100000"/>
              </a:lnSpc>
              <a:spcBef>
                <a:spcPts val="700"/>
              </a:spcBef>
              <a:spcAft>
                <a:spcPts val="0"/>
              </a:spcAft>
              <a:buSzPts val="2800"/>
              <a:buNone/>
              <a:defRPr sz="2800"/>
            </a:lvl6pPr>
            <a:lvl7pPr lvl="6" rtl="0" algn="ctr">
              <a:lnSpc>
                <a:spcPct val="100000"/>
              </a:lnSpc>
              <a:spcBef>
                <a:spcPts val="700"/>
              </a:spcBef>
              <a:spcAft>
                <a:spcPts val="0"/>
              </a:spcAft>
              <a:buSzPts val="2800"/>
              <a:buNone/>
              <a:defRPr sz="2800"/>
            </a:lvl7pPr>
            <a:lvl8pPr lvl="7" rtl="0" algn="ctr">
              <a:lnSpc>
                <a:spcPct val="100000"/>
              </a:lnSpc>
              <a:spcBef>
                <a:spcPts val="700"/>
              </a:spcBef>
              <a:spcAft>
                <a:spcPts val="0"/>
              </a:spcAft>
              <a:buSzPts val="2800"/>
              <a:buNone/>
              <a:defRPr sz="2800"/>
            </a:lvl8pPr>
            <a:lvl9pPr lvl="8" rtl="0" algn="ctr">
              <a:lnSpc>
                <a:spcPct val="100000"/>
              </a:lnSpc>
              <a:spcBef>
                <a:spcPts val="700"/>
              </a:spcBef>
              <a:spcAft>
                <a:spcPts val="0"/>
              </a:spcAft>
              <a:buSzPts val="2800"/>
              <a:buNone/>
              <a:defRPr sz="2800"/>
            </a:lvl9pPr>
          </a:lstStyle>
          <a:p/>
        </p:txBody>
      </p:sp>
      <p:sp>
        <p:nvSpPr>
          <p:cNvPr id="210" name="Shape 2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Full Page Image">
  <p:cSld name="Content: Full Page Image">
    <p:spTree>
      <p:nvGrpSpPr>
        <p:cNvPr id="20" name="Shape 20"/>
        <p:cNvGrpSpPr/>
        <p:nvPr/>
      </p:nvGrpSpPr>
      <p:grpSpPr>
        <a:xfrm>
          <a:off x="0" y="0"/>
          <a:ext cx="0" cy="0"/>
          <a:chOff x="0" y="0"/>
          <a:chExt cx="0" cy="0"/>
        </a:xfrm>
      </p:grpSpPr>
      <p:sp>
        <p:nvSpPr>
          <p:cNvPr id="21" name="Shape 21"/>
          <p:cNvSpPr txBox="1"/>
          <p:nvPr>
            <p:ph idx="1" type="body"/>
          </p:nvPr>
        </p:nvSpPr>
        <p:spPr>
          <a:xfrm>
            <a:off x="223242" y="223630"/>
            <a:ext cx="8697600" cy="4696200"/>
          </a:xfrm>
          <a:prstGeom prst="rect">
            <a:avLst/>
          </a:prstGeom>
          <a:noFill/>
          <a:ln>
            <a:noFill/>
          </a:ln>
        </p:spPr>
        <p:txBody>
          <a:bodyPr anchorCtr="0" anchor="ctr" bIns="64325" lIns="64325" spcFirstLastPara="1" rIns="64325" wrap="square" tIns="64325"/>
          <a:lstStyle>
            <a:lvl1pPr indent="-292100" lvl="0" marL="457200" rtl="0">
              <a:lnSpc>
                <a:spcPct val="100000"/>
              </a:lnSpc>
              <a:spcBef>
                <a:spcPts val="700"/>
              </a:spcBef>
              <a:spcAft>
                <a:spcPts val="0"/>
              </a:spcAft>
              <a:buSzPts val="1000"/>
              <a:buChar char="●"/>
              <a:defRPr/>
            </a:lvl1pPr>
            <a:lvl2pPr indent="-292100" lvl="1" marL="914400" rtl="0">
              <a:lnSpc>
                <a:spcPct val="100000"/>
              </a:lnSpc>
              <a:spcBef>
                <a:spcPts val="700"/>
              </a:spcBef>
              <a:spcAft>
                <a:spcPts val="0"/>
              </a:spcAft>
              <a:buSzPts val="1000"/>
              <a:buChar char="‣"/>
              <a:defRPr/>
            </a:lvl2pPr>
            <a:lvl3pPr indent="-292100" lvl="2" marL="1371600" rtl="0">
              <a:lnSpc>
                <a:spcPct val="100000"/>
              </a:lnSpc>
              <a:spcBef>
                <a:spcPts val="700"/>
              </a:spcBef>
              <a:spcAft>
                <a:spcPts val="0"/>
              </a:spcAft>
              <a:buSzPts val="1000"/>
              <a:buChar char="‣"/>
              <a:defRPr/>
            </a:lvl3pPr>
            <a:lvl4pPr indent="-292100" lvl="3" marL="1828800" rtl="0">
              <a:lnSpc>
                <a:spcPct val="100000"/>
              </a:lnSpc>
              <a:spcBef>
                <a:spcPts val="700"/>
              </a:spcBef>
              <a:spcAft>
                <a:spcPts val="0"/>
              </a:spcAft>
              <a:buSzPts val="1000"/>
              <a:buChar char="‣"/>
              <a:defRPr/>
            </a:lvl4pPr>
            <a:lvl5pPr indent="-292100" lvl="4" marL="2286000" rtl="0">
              <a:lnSpc>
                <a:spcPct val="100000"/>
              </a:lnSpc>
              <a:spcBef>
                <a:spcPts val="700"/>
              </a:spcBef>
              <a:spcAft>
                <a:spcPts val="0"/>
              </a:spcAft>
              <a:buSzPts val="1000"/>
              <a:buChar char="‣"/>
              <a:defRPr/>
            </a:lvl5pPr>
            <a:lvl6pPr indent="-292100" lvl="5" marL="2743200" rtl="0">
              <a:lnSpc>
                <a:spcPct val="100000"/>
              </a:lnSpc>
              <a:spcBef>
                <a:spcPts val="700"/>
              </a:spcBef>
              <a:spcAft>
                <a:spcPts val="0"/>
              </a:spcAft>
              <a:buSzPts val="1000"/>
              <a:buChar char="•"/>
              <a:defRPr/>
            </a:lvl6pPr>
            <a:lvl7pPr indent="-292100" lvl="6" marL="3200400" rtl="0">
              <a:lnSpc>
                <a:spcPct val="100000"/>
              </a:lnSpc>
              <a:spcBef>
                <a:spcPts val="700"/>
              </a:spcBef>
              <a:spcAft>
                <a:spcPts val="0"/>
              </a:spcAft>
              <a:buSzPts val="1000"/>
              <a:buChar char="•"/>
              <a:defRPr/>
            </a:lvl7pPr>
            <a:lvl8pPr indent="-292100" lvl="7" marL="3657600" rtl="0">
              <a:lnSpc>
                <a:spcPct val="100000"/>
              </a:lnSpc>
              <a:spcBef>
                <a:spcPts val="700"/>
              </a:spcBef>
              <a:spcAft>
                <a:spcPts val="0"/>
              </a:spcAft>
              <a:buSzPts val="1000"/>
              <a:buChar char="•"/>
              <a:defRPr/>
            </a:lvl8pPr>
            <a:lvl9pPr indent="-292100" lvl="8" marL="4114800" rtl="0">
              <a:lnSpc>
                <a:spcPct val="100000"/>
              </a:lnSpc>
              <a:spcBef>
                <a:spcPts val="700"/>
              </a:spcBef>
              <a:spcAft>
                <a:spcPts val="0"/>
              </a:spcAft>
              <a:buSzPts val="1000"/>
              <a:buChar char="•"/>
              <a:defRPr/>
            </a:lvl9pPr>
          </a:lstStyle>
          <a:p/>
        </p:txBody>
      </p:sp>
      <p:sp>
        <p:nvSpPr>
          <p:cNvPr id="22" name="Shape 22"/>
          <p:cNvSpPr txBox="1"/>
          <p:nvPr>
            <p:ph type="title"/>
          </p:nvPr>
        </p:nvSpPr>
        <p:spPr>
          <a:xfrm>
            <a:off x="446484" y="1037645"/>
            <a:ext cx="8250900" cy="1055400"/>
          </a:xfrm>
          <a:prstGeom prst="rect">
            <a:avLst/>
          </a:prstGeom>
          <a:noFill/>
          <a:ln>
            <a:noFill/>
          </a:ln>
        </p:spPr>
        <p:txBody>
          <a:bodyPr anchorCtr="0" anchor="t" bIns="64325" lIns="64325" spcFirstLastPara="1" rIns="64325" wrap="square" tIns="64325"/>
          <a:lstStyle>
            <a:lvl1pPr lvl="0" rtl="0">
              <a:lnSpc>
                <a:spcPct val="92592"/>
              </a:lnSpc>
              <a:spcBef>
                <a:spcPts val="0"/>
              </a:spcBef>
              <a:spcAft>
                <a:spcPts val="0"/>
              </a:spcAft>
              <a:buSzPts val="1000"/>
              <a:buChar char="●"/>
              <a:defRPr/>
            </a:lvl1pPr>
            <a:lvl2pPr indent="101600" lvl="1" rtl="0">
              <a:lnSpc>
                <a:spcPct val="92592"/>
              </a:lnSpc>
              <a:spcBef>
                <a:spcPts val="0"/>
              </a:spcBef>
              <a:spcAft>
                <a:spcPts val="0"/>
              </a:spcAft>
              <a:buSzPts val="1000"/>
              <a:buChar char="○"/>
              <a:defRPr/>
            </a:lvl2pPr>
            <a:lvl3pPr indent="254000" lvl="2" rtl="0">
              <a:lnSpc>
                <a:spcPct val="92592"/>
              </a:lnSpc>
              <a:spcBef>
                <a:spcPts val="0"/>
              </a:spcBef>
              <a:spcAft>
                <a:spcPts val="0"/>
              </a:spcAft>
              <a:buSzPts val="1000"/>
              <a:buChar char="■"/>
              <a:defRPr/>
            </a:lvl3pPr>
            <a:lvl4pPr indent="419100" lvl="3" rtl="0">
              <a:lnSpc>
                <a:spcPct val="92592"/>
              </a:lnSpc>
              <a:spcBef>
                <a:spcPts val="0"/>
              </a:spcBef>
              <a:spcAft>
                <a:spcPts val="0"/>
              </a:spcAft>
              <a:buSzPts val="1000"/>
              <a:buChar char="●"/>
              <a:defRPr/>
            </a:lvl4pPr>
            <a:lvl5pPr indent="584200" lvl="4" rtl="0">
              <a:lnSpc>
                <a:spcPct val="92592"/>
              </a:lnSpc>
              <a:spcBef>
                <a:spcPts val="0"/>
              </a:spcBef>
              <a:spcAft>
                <a:spcPts val="0"/>
              </a:spcAft>
              <a:buSzPts val="1000"/>
              <a:buChar char="○"/>
              <a:defRPr/>
            </a:lvl5pPr>
            <a:lvl6pPr indent="736600" lvl="5" rtl="0">
              <a:lnSpc>
                <a:spcPct val="92592"/>
              </a:lnSpc>
              <a:spcBef>
                <a:spcPts val="0"/>
              </a:spcBef>
              <a:spcAft>
                <a:spcPts val="0"/>
              </a:spcAft>
              <a:buSzPts val="1000"/>
              <a:buChar char="■"/>
              <a:defRPr/>
            </a:lvl6pPr>
            <a:lvl7pPr indent="901700" lvl="6" rtl="0">
              <a:lnSpc>
                <a:spcPct val="92592"/>
              </a:lnSpc>
              <a:spcBef>
                <a:spcPts val="0"/>
              </a:spcBef>
              <a:spcAft>
                <a:spcPts val="0"/>
              </a:spcAft>
              <a:buSzPts val="1000"/>
              <a:buChar char="●"/>
              <a:defRPr/>
            </a:lvl7pPr>
            <a:lvl8pPr indent="1066800" lvl="7" rtl="0">
              <a:lnSpc>
                <a:spcPct val="92592"/>
              </a:lnSpc>
              <a:spcBef>
                <a:spcPts val="0"/>
              </a:spcBef>
              <a:spcAft>
                <a:spcPts val="0"/>
              </a:spcAft>
              <a:buSzPts val="1000"/>
              <a:buChar char="○"/>
              <a:defRPr/>
            </a:lvl8pPr>
            <a:lvl9pPr indent="1219200" lvl="8" rtl="0">
              <a:lnSpc>
                <a:spcPct val="92592"/>
              </a:lnSpc>
              <a:spcBef>
                <a:spcPts val="0"/>
              </a:spcBef>
              <a:spcAft>
                <a:spcPts val="0"/>
              </a:spcAft>
              <a:buSzPts val="10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xercise" showMasterSp="0">
  <p:cSld name="Exercise">
    <p:spTree>
      <p:nvGrpSpPr>
        <p:cNvPr id="23" name="Shape 23"/>
        <p:cNvGrpSpPr/>
        <p:nvPr/>
      </p:nvGrpSpPr>
      <p:grpSpPr>
        <a:xfrm>
          <a:off x="0" y="0"/>
          <a:ext cx="0" cy="0"/>
          <a:chOff x="0" y="0"/>
          <a:chExt cx="0" cy="0"/>
        </a:xfrm>
      </p:grpSpPr>
      <p:cxnSp>
        <p:nvCxnSpPr>
          <p:cNvPr id="24" name="Shape 24"/>
          <p:cNvCxnSpPr/>
          <p:nvPr/>
        </p:nvCxnSpPr>
        <p:spPr>
          <a:xfrm>
            <a:off x="446484" y="447261"/>
            <a:ext cx="8250900" cy="0"/>
          </a:xfrm>
          <a:prstGeom prst="straightConnector1">
            <a:avLst/>
          </a:prstGeom>
          <a:noFill/>
          <a:ln>
            <a:noFill/>
          </a:ln>
        </p:spPr>
      </p:cxnSp>
      <p:cxnSp>
        <p:nvCxnSpPr>
          <p:cNvPr id="25" name="Shape 25"/>
          <p:cNvCxnSpPr/>
          <p:nvPr/>
        </p:nvCxnSpPr>
        <p:spPr>
          <a:xfrm>
            <a:off x="446484" y="858741"/>
            <a:ext cx="8250900" cy="0"/>
          </a:xfrm>
          <a:prstGeom prst="straightConnector1">
            <a:avLst/>
          </a:prstGeom>
          <a:noFill/>
          <a:ln>
            <a:noFill/>
          </a:ln>
        </p:spPr>
      </p:cxnSp>
      <p:cxnSp>
        <p:nvCxnSpPr>
          <p:cNvPr id="26" name="Shape 26"/>
          <p:cNvCxnSpPr/>
          <p:nvPr/>
        </p:nvCxnSpPr>
        <p:spPr>
          <a:xfrm flipH="1" rot="10800000">
            <a:off x="446484" y="1958703"/>
            <a:ext cx="2626200" cy="300"/>
          </a:xfrm>
          <a:prstGeom prst="straightConnector1">
            <a:avLst/>
          </a:prstGeom>
          <a:noFill/>
          <a:ln>
            <a:noFill/>
          </a:ln>
        </p:spPr>
      </p:cxnSp>
      <p:cxnSp>
        <p:nvCxnSpPr>
          <p:cNvPr id="27" name="Shape 27"/>
          <p:cNvCxnSpPr/>
          <p:nvPr/>
        </p:nvCxnSpPr>
        <p:spPr>
          <a:xfrm>
            <a:off x="3250406" y="1959003"/>
            <a:ext cx="5444100" cy="0"/>
          </a:xfrm>
          <a:prstGeom prst="straightConnector1">
            <a:avLst/>
          </a:prstGeom>
          <a:noFill/>
          <a:ln>
            <a:noFill/>
          </a:ln>
        </p:spPr>
      </p:cxnSp>
      <p:cxnSp>
        <p:nvCxnSpPr>
          <p:cNvPr id="28" name="Shape 28"/>
          <p:cNvCxnSpPr/>
          <p:nvPr/>
        </p:nvCxnSpPr>
        <p:spPr>
          <a:xfrm flipH="1" rot="10800000">
            <a:off x="446484" y="4051884"/>
            <a:ext cx="2626200" cy="300"/>
          </a:xfrm>
          <a:prstGeom prst="straightConnector1">
            <a:avLst/>
          </a:prstGeom>
          <a:noFill/>
          <a:ln>
            <a:noFill/>
          </a:ln>
        </p:spPr>
      </p:cxnSp>
      <p:cxnSp>
        <p:nvCxnSpPr>
          <p:cNvPr id="29" name="Shape 29"/>
          <p:cNvCxnSpPr/>
          <p:nvPr/>
        </p:nvCxnSpPr>
        <p:spPr>
          <a:xfrm>
            <a:off x="3259336" y="4052184"/>
            <a:ext cx="5436300" cy="0"/>
          </a:xfrm>
          <a:prstGeom prst="straightConnector1">
            <a:avLst/>
          </a:prstGeom>
          <a:noFill/>
          <a:ln>
            <a:noFill/>
          </a:ln>
        </p:spPr>
      </p:cxnSp>
      <p:sp>
        <p:nvSpPr>
          <p:cNvPr id="30" name="Shape 30"/>
          <p:cNvSpPr/>
          <p:nvPr/>
        </p:nvSpPr>
        <p:spPr>
          <a:xfrm>
            <a:off x="446484" y="1681701"/>
            <a:ext cx="2625300" cy="178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400" u="none" cap="none" strike="noStrike">
                <a:solidFill>
                  <a:srgbClr val="000000"/>
                </a:solidFill>
                <a:latin typeface="Arial"/>
                <a:ea typeface="Arial"/>
                <a:cs typeface="Arial"/>
                <a:sym typeface="Arial"/>
              </a:rPr>
              <a:t>KEY OBJECTIVE(S)</a:t>
            </a:r>
            <a:endParaRPr sz="1000"/>
          </a:p>
        </p:txBody>
      </p:sp>
      <p:sp>
        <p:nvSpPr>
          <p:cNvPr id="31" name="Shape 31"/>
          <p:cNvSpPr/>
          <p:nvPr/>
        </p:nvSpPr>
        <p:spPr>
          <a:xfrm>
            <a:off x="3259336" y="1681701"/>
            <a:ext cx="2625300" cy="178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400" u="none" cap="none" strike="noStrike">
                <a:solidFill>
                  <a:srgbClr val="000000"/>
                </a:solidFill>
                <a:latin typeface="Arial"/>
                <a:ea typeface="Arial"/>
                <a:cs typeface="Arial"/>
                <a:sym typeface="Arial"/>
              </a:rPr>
              <a:t>AGENDA</a:t>
            </a:r>
            <a:endParaRPr sz="1000"/>
          </a:p>
        </p:txBody>
      </p:sp>
      <p:sp>
        <p:nvSpPr>
          <p:cNvPr id="32" name="Shape 32"/>
          <p:cNvSpPr/>
          <p:nvPr/>
        </p:nvSpPr>
        <p:spPr>
          <a:xfrm>
            <a:off x="3259336" y="3774882"/>
            <a:ext cx="5447100" cy="178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400" u="none" cap="none" strike="noStrike">
                <a:solidFill>
                  <a:srgbClr val="000000"/>
                </a:solidFill>
                <a:latin typeface="Arial"/>
                <a:ea typeface="Arial"/>
                <a:cs typeface="Arial"/>
                <a:sym typeface="Arial"/>
              </a:rPr>
              <a:t>RESOURCES</a:t>
            </a:r>
            <a:endParaRPr sz="1000"/>
          </a:p>
        </p:txBody>
      </p:sp>
      <p:sp>
        <p:nvSpPr>
          <p:cNvPr id="33" name="Shape 33"/>
          <p:cNvSpPr/>
          <p:nvPr/>
        </p:nvSpPr>
        <p:spPr>
          <a:xfrm>
            <a:off x="446484" y="3774882"/>
            <a:ext cx="2625300" cy="178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400" u="none" cap="none" strike="noStrike">
                <a:solidFill>
                  <a:srgbClr val="000000"/>
                </a:solidFill>
                <a:latin typeface="Arial"/>
                <a:ea typeface="Arial"/>
                <a:cs typeface="Arial"/>
                <a:sym typeface="Arial"/>
              </a:rPr>
              <a:t>DELIVERABLE</a:t>
            </a:r>
            <a:endParaRPr sz="10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se Study" showMasterSp="0">
  <p:cSld name="Case Study">
    <p:spTree>
      <p:nvGrpSpPr>
        <p:cNvPr id="34" name="Shape 34"/>
        <p:cNvGrpSpPr/>
        <p:nvPr/>
      </p:nvGrpSpPr>
      <p:grpSpPr>
        <a:xfrm>
          <a:off x="0" y="0"/>
          <a:ext cx="0" cy="0"/>
          <a:chOff x="0" y="0"/>
          <a:chExt cx="0" cy="0"/>
        </a:xfrm>
      </p:grpSpPr>
      <p:cxnSp>
        <p:nvCxnSpPr>
          <p:cNvPr id="35" name="Shape 35"/>
          <p:cNvCxnSpPr/>
          <p:nvPr/>
        </p:nvCxnSpPr>
        <p:spPr>
          <a:xfrm>
            <a:off x="446484" y="447261"/>
            <a:ext cx="8250900" cy="0"/>
          </a:xfrm>
          <a:prstGeom prst="straightConnector1">
            <a:avLst/>
          </a:prstGeom>
          <a:noFill/>
          <a:ln>
            <a:noFill/>
          </a:ln>
        </p:spPr>
      </p:cxnSp>
      <p:cxnSp>
        <p:nvCxnSpPr>
          <p:cNvPr id="36" name="Shape 36"/>
          <p:cNvCxnSpPr/>
          <p:nvPr/>
        </p:nvCxnSpPr>
        <p:spPr>
          <a:xfrm>
            <a:off x="446484" y="858741"/>
            <a:ext cx="8250900" cy="0"/>
          </a:xfrm>
          <a:prstGeom prst="straightConnector1">
            <a:avLst/>
          </a:prstGeom>
          <a:noFill/>
          <a:ln>
            <a:noFill/>
          </a:ln>
        </p:spPr>
      </p:cxnSp>
      <p:cxnSp>
        <p:nvCxnSpPr>
          <p:cNvPr id="37" name="Shape 37"/>
          <p:cNvCxnSpPr/>
          <p:nvPr/>
        </p:nvCxnSpPr>
        <p:spPr>
          <a:xfrm flipH="1" rot="10800000">
            <a:off x="6063258" y="1958703"/>
            <a:ext cx="2626200" cy="300"/>
          </a:xfrm>
          <a:prstGeom prst="straightConnector1">
            <a:avLst/>
          </a:prstGeom>
          <a:noFill/>
          <a:ln>
            <a:noFill/>
          </a:ln>
        </p:spPr>
      </p:cxnSp>
      <p:cxnSp>
        <p:nvCxnSpPr>
          <p:cNvPr id="38" name="Shape 38"/>
          <p:cNvCxnSpPr/>
          <p:nvPr/>
        </p:nvCxnSpPr>
        <p:spPr>
          <a:xfrm>
            <a:off x="446484" y="1959003"/>
            <a:ext cx="5444100" cy="0"/>
          </a:xfrm>
          <a:prstGeom prst="straightConnector1">
            <a:avLst/>
          </a:prstGeom>
          <a:noFill/>
          <a:ln>
            <a:noFill/>
          </a:ln>
        </p:spPr>
      </p:cxnSp>
      <p:sp>
        <p:nvSpPr>
          <p:cNvPr id="39" name="Shape 39"/>
          <p:cNvSpPr/>
          <p:nvPr/>
        </p:nvSpPr>
        <p:spPr>
          <a:xfrm>
            <a:off x="446484" y="1681701"/>
            <a:ext cx="2625300" cy="178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400" u="none" cap="none" strike="noStrike">
                <a:solidFill>
                  <a:srgbClr val="000000"/>
                </a:solidFill>
                <a:latin typeface="Arial"/>
                <a:ea typeface="Arial"/>
                <a:cs typeface="Arial"/>
                <a:sym typeface="Arial"/>
              </a:rPr>
              <a:t>SUMMARY</a:t>
            </a:r>
            <a:endParaRPr sz="1000"/>
          </a:p>
        </p:txBody>
      </p:sp>
      <p:sp>
        <p:nvSpPr>
          <p:cNvPr id="40" name="Shape 40"/>
          <p:cNvSpPr/>
          <p:nvPr/>
        </p:nvSpPr>
        <p:spPr>
          <a:xfrm>
            <a:off x="6072188" y="1681701"/>
            <a:ext cx="2625300" cy="178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400" u="none" cap="none" strike="noStrike">
                <a:solidFill>
                  <a:srgbClr val="000000"/>
                </a:solidFill>
                <a:latin typeface="Arial"/>
                <a:ea typeface="Arial"/>
                <a:cs typeface="Arial"/>
                <a:sym typeface="Arial"/>
              </a:rPr>
              <a:t>KEY CHALLENGE / QUESTION</a:t>
            </a:r>
            <a:endParaRPr sz="10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MAC" showMasterSp="0">
  <p:cSld name="Content: IMAC">
    <p:spTree>
      <p:nvGrpSpPr>
        <p:cNvPr id="4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b="0" l="0" r="0" t="0"/>
          <a:stretch/>
        </p:blipFill>
        <p:spPr>
          <a:xfrm>
            <a:off x="2330648" y="1095492"/>
            <a:ext cx="4472700" cy="3631800"/>
          </a:xfrm>
          <a:prstGeom prst="rect">
            <a:avLst/>
          </a:prstGeom>
          <a:noFill/>
          <a:ln>
            <a:noFill/>
          </a:ln>
        </p:spPr>
      </p:pic>
      <p:cxnSp>
        <p:nvCxnSpPr>
          <p:cNvPr id="43" name="Shape 43"/>
          <p:cNvCxnSpPr/>
          <p:nvPr/>
        </p:nvCxnSpPr>
        <p:spPr>
          <a:xfrm>
            <a:off x="446484" y="447261"/>
            <a:ext cx="8250900" cy="0"/>
          </a:xfrm>
          <a:prstGeom prst="straightConnector1">
            <a:avLst/>
          </a:prstGeom>
          <a:noFill/>
          <a:ln>
            <a:noFill/>
          </a:ln>
        </p:spPr>
      </p:cxnSp>
      <p:cxnSp>
        <p:nvCxnSpPr>
          <p:cNvPr id="44" name="Shape 44"/>
          <p:cNvCxnSpPr/>
          <p:nvPr/>
        </p:nvCxnSpPr>
        <p:spPr>
          <a:xfrm>
            <a:off x="446484" y="858741"/>
            <a:ext cx="8250900" cy="0"/>
          </a:xfrm>
          <a:prstGeom prst="straightConnector1">
            <a:avLst/>
          </a:prstGeom>
          <a:noFill/>
          <a:ln>
            <a:noFill/>
          </a:ln>
        </p:spPr>
      </p:cxnSp>
      <p:sp>
        <p:nvSpPr>
          <p:cNvPr id="45" name="Shape 45"/>
          <p:cNvSpPr txBox="1"/>
          <p:nvPr>
            <p:ph idx="1" type="body"/>
          </p:nvPr>
        </p:nvSpPr>
        <p:spPr>
          <a:xfrm>
            <a:off x="2536031" y="1270221"/>
            <a:ext cx="4098600" cy="2316900"/>
          </a:xfrm>
          <a:prstGeom prst="rect">
            <a:avLst/>
          </a:prstGeom>
          <a:noFill/>
          <a:ln>
            <a:noFill/>
          </a:ln>
        </p:spPr>
        <p:txBody>
          <a:bodyPr anchorCtr="0" anchor="ctr" bIns="64325" lIns="64325" spcFirstLastPara="1" rIns="64325" wrap="square" tIns="64325"/>
          <a:lstStyle>
            <a:lvl1pPr indent="-292100" lvl="0" marL="457200" rtl="0">
              <a:lnSpc>
                <a:spcPct val="100000"/>
              </a:lnSpc>
              <a:spcBef>
                <a:spcPts val="700"/>
              </a:spcBef>
              <a:spcAft>
                <a:spcPts val="0"/>
              </a:spcAft>
              <a:buSzPts val="1000"/>
              <a:buChar char="●"/>
              <a:defRPr/>
            </a:lvl1pPr>
            <a:lvl2pPr indent="-292100" lvl="1" marL="914400" rtl="0">
              <a:lnSpc>
                <a:spcPct val="100000"/>
              </a:lnSpc>
              <a:spcBef>
                <a:spcPts val="700"/>
              </a:spcBef>
              <a:spcAft>
                <a:spcPts val="0"/>
              </a:spcAft>
              <a:buSzPts val="1000"/>
              <a:buChar char="‣"/>
              <a:defRPr/>
            </a:lvl2pPr>
            <a:lvl3pPr indent="-292100" lvl="2" marL="1371600" rtl="0">
              <a:lnSpc>
                <a:spcPct val="100000"/>
              </a:lnSpc>
              <a:spcBef>
                <a:spcPts val="700"/>
              </a:spcBef>
              <a:spcAft>
                <a:spcPts val="0"/>
              </a:spcAft>
              <a:buSzPts val="1000"/>
              <a:buChar char="‣"/>
              <a:defRPr/>
            </a:lvl3pPr>
            <a:lvl4pPr indent="-292100" lvl="3" marL="1828800" rtl="0">
              <a:lnSpc>
                <a:spcPct val="100000"/>
              </a:lnSpc>
              <a:spcBef>
                <a:spcPts val="700"/>
              </a:spcBef>
              <a:spcAft>
                <a:spcPts val="0"/>
              </a:spcAft>
              <a:buSzPts val="1000"/>
              <a:buChar char="‣"/>
              <a:defRPr/>
            </a:lvl4pPr>
            <a:lvl5pPr indent="-292100" lvl="4" marL="2286000" rtl="0">
              <a:lnSpc>
                <a:spcPct val="100000"/>
              </a:lnSpc>
              <a:spcBef>
                <a:spcPts val="700"/>
              </a:spcBef>
              <a:spcAft>
                <a:spcPts val="0"/>
              </a:spcAft>
              <a:buSzPts val="1000"/>
              <a:buChar char="‣"/>
              <a:defRPr/>
            </a:lvl5pPr>
            <a:lvl6pPr indent="-292100" lvl="5" marL="2743200" rtl="0">
              <a:lnSpc>
                <a:spcPct val="100000"/>
              </a:lnSpc>
              <a:spcBef>
                <a:spcPts val="700"/>
              </a:spcBef>
              <a:spcAft>
                <a:spcPts val="0"/>
              </a:spcAft>
              <a:buSzPts val="1000"/>
              <a:buChar char="•"/>
              <a:defRPr/>
            </a:lvl6pPr>
            <a:lvl7pPr indent="-292100" lvl="6" marL="3200400" rtl="0">
              <a:lnSpc>
                <a:spcPct val="100000"/>
              </a:lnSpc>
              <a:spcBef>
                <a:spcPts val="700"/>
              </a:spcBef>
              <a:spcAft>
                <a:spcPts val="0"/>
              </a:spcAft>
              <a:buSzPts val="1000"/>
              <a:buChar char="•"/>
              <a:defRPr/>
            </a:lvl7pPr>
            <a:lvl8pPr indent="-292100" lvl="7" marL="3657600" rtl="0">
              <a:lnSpc>
                <a:spcPct val="100000"/>
              </a:lnSpc>
              <a:spcBef>
                <a:spcPts val="700"/>
              </a:spcBef>
              <a:spcAft>
                <a:spcPts val="0"/>
              </a:spcAft>
              <a:buSzPts val="1000"/>
              <a:buChar char="•"/>
              <a:defRPr/>
            </a:lvl8pPr>
            <a:lvl9pPr indent="-292100" lvl="8" marL="4114800" rtl="0">
              <a:lnSpc>
                <a:spcPct val="100000"/>
              </a:lnSpc>
              <a:spcBef>
                <a:spcPts val="700"/>
              </a:spcBef>
              <a:spcAft>
                <a:spcPts val="0"/>
              </a:spcAft>
              <a:buSzPts val="10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MAC Book Pro" showMasterSp="0">
  <p:cSld name="Content: MAC Book Pro">
    <p:spTree>
      <p:nvGrpSpPr>
        <p:cNvPr id="46"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b="0" l="0" r="0" t="0"/>
          <a:stretch/>
        </p:blipFill>
        <p:spPr>
          <a:xfrm>
            <a:off x="1965089" y="1096068"/>
            <a:ext cx="5153100" cy="3612300"/>
          </a:xfrm>
          <a:prstGeom prst="rect">
            <a:avLst/>
          </a:prstGeom>
          <a:noFill/>
          <a:ln>
            <a:noFill/>
          </a:ln>
        </p:spPr>
      </p:pic>
      <p:cxnSp>
        <p:nvCxnSpPr>
          <p:cNvPr id="48" name="Shape 48"/>
          <p:cNvCxnSpPr/>
          <p:nvPr/>
        </p:nvCxnSpPr>
        <p:spPr>
          <a:xfrm>
            <a:off x="446484" y="447261"/>
            <a:ext cx="8250900" cy="0"/>
          </a:xfrm>
          <a:prstGeom prst="straightConnector1">
            <a:avLst/>
          </a:prstGeom>
          <a:noFill/>
          <a:ln>
            <a:noFill/>
          </a:ln>
        </p:spPr>
      </p:cxnSp>
      <p:cxnSp>
        <p:nvCxnSpPr>
          <p:cNvPr id="49" name="Shape 49"/>
          <p:cNvCxnSpPr/>
          <p:nvPr/>
        </p:nvCxnSpPr>
        <p:spPr>
          <a:xfrm>
            <a:off x="446484" y="858741"/>
            <a:ext cx="8250900" cy="0"/>
          </a:xfrm>
          <a:prstGeom prst="straightConnector1">
            <a:avLst/>
          </a:prstGeom>
          <a:noFill/>
          <a:ln>
            <a:noFill/>
          </a:ln>
        </p:spPr>
      </p:cxnSp>
      <p:sp>
        <p:nvSpPr>
          <p:cNvPr id="50" name="Shape 50"/>
          <p:cNvSpPr txBox="1"/>
          <p:nvPr>
            <p:ph idx="1" type="body"/>
          </p:nvPr>
        </p:nvSpPr>
        <p:spPr>
          <a:xfrm>
            <a:off x="2643188" y="1297057"/>
            <a:ext cx="3830700" cy="2388300"/>
          </a:xfrm>
          <a:prstGeom prst="rect">
            <a:avLst/>
          </a:prstGeom>
          <a:noFill/>
          <a:ln>
            <a:noFill/>
          </a:ln>
        </p:spPr>
        <p:txBody>
          <a:bodyPr anchorCtr="0" anchor="ctr" bIns="64325" lIns="64325" spcFirstLastPara="1" rIns="64325" wrap="square" tIns="64325"/>
          <a:lstStyle>
            <a:lvl1pPr indent="-292100" lvl="0" marL="457200" rtl="0">
              <a:lnSpc>
                <a:spcPct val="100000"/>
              </a:lnSpc>
              <a:spcBef>
                <a:spcPts val="700"/>
              </a:spcBef>
              <a:spcAft>
                <a:spcPts val="0"/>
              </a:spcAft>
              <a:buSzPts val="1000"/>
              <a:buChar char="●"/>
              <a:defRPr/>
            </a:lvl1pPr>
            <a:lvl2pPr indent="-292100" lvl="1" marL="914400" rtl="0">
              <a:lnSpc>
                <a:spcPct val="100000"/>
              </a:lnSpc>
              <a:spcBef>
                <a:spcPts val="700"/>
              </a:spcBef>
              <a:spcAft>
                <a:spcPts val="0"/>
              </a:spcAft>
              <a:buSzPts val="1000"/>
              <a:buChar char="‣"/>
              <a:defRPr/>
            </a:lvl2pPr>
            <a:lvl3pPr indent="-292100" lvl="2" marL="1371600" rtl="0">
              <a:lnSpc>
                <a:spcPct val="100000"/>
              </a:lnSpc>
              <a:spcBef>
                <a:spcPts val="700"/>
              </a:spcBef>
              <a:spcAft>
                <a:spcPts val="0"/>
              </a:spcAft>
              <a:buSzPts val="1000"/>
              <a:buChar char="‣"/>
              <a:defRPr/>
            </a:lvl3pPr>
            <a:lvl4pPr indent="-292100" lvl="3" marL="1828800" rtl="0">
              <a:lnSpc>
                <a:spcPct val="100000"/>
              </a:lnSpc>
              <a:spcBef>
                <a:spcPts val="700"/>
              </a:spcBef>
              <a:spcAft>
                <a:spcPts val="0"/>
              </a:spcAft>
              <a:buSzPts val="1000"/>
              <a:buChar char="‣"/>
              <a:defRPr/>
            </a:lvl4pPr>
            <a:lvl5pPr indent="-292100" lvl="4" marL="2286000" rtl="0">
              <a:lnSpc>
                <a:spcPct val="100000"/>
              </a:lnSpc>
              <a:spcBef>
                <a:spcPts val="700"/>
              </a:spcBef>
              <a:spcAft>
                <a:spcPts val="0"/>
              </a:spcAft>
              <a:buSzPts val="1000"/>
              <a:buChar char="‣"/>
              <a:defRPr/>
            </a:lvl5pPr>
            <a:lvl6pPr indent="-292100" lvl="5" marL="2743200" rtl="0">
              <a:lnSpc>
                <a:spcPct val="100000"/>
              </a:lnSpc>
              <a:spcBef>
                <a:spcPts val="700"/>
              </a:spcBef>
              <a:spcAft>
                <a:spcPts val="0"/>
              </a:spcAft>
              <a:buSzPts val="1000"/>
              <a:buChar char="•"/>
              <a:defRPr/>
            </a:lvl6pPr>
            <a:lvl7pPr indent="-292100" lvl="6" marL="3200400" rtl="0">
              <a:lnSpc>
                <a:spcPct val="100000"/>
              </a:lnSpc>
              <a:spcBef>
                <a:spcPts val="700"/>
              </a:spcBef>
              <a:spcAft>
                <a:spcPts val="0"/>
              </a:spcAft>
              <a:buSzPts val="1000"/>
              <a:buChar char="•"/>
              <a:defRPr/>
            </a:lvl7pPr>
            <a:lvl8pPr indent="-292100" lvl="7" marL="3657600" rtl="0">
              <a:lnSpc>
                <a:spcPct val="100000"/>
              </a:lnSpc>
              <a:spcBef>
                <a:spcPts val="700"/>
              </a:spcBef>
              <a:spcAft>
                <a:spcPts val="0"/>
              </a:spcAft>
              <a:buSzPts val="1000"/>
              <a:buChar char="•"/>
              <a:defRPr/>
            </a:lvl8pPr>
            <a:lvl9pPr indent="-292100" lvl="8" marL="4114800" rtl="0">
              <a:lnSpc>
                <a:spcPct val="100000"/>
              </a:lnSpc>
              <a:spcBef>
                <a:spcPts val="700"/>
              </a:spcBef>
              <a:spcAft>
                <a:spcPts val="0"/>
              </a:spcAft>
              <a:buSzPts val="10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Pad" showMasterSp="0">
  <p:cSld name="Content: IPad">
    <p:spTree>
      <p:nvGrpSpPr>
        <p:cNvPr id="5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b="0" l="0" r="0" t="0"/>
          <a:stretch/>
        </p:blipFill>
        <p:spPr>
          <a:xfrm>
            <a:off x="2205633" y="1064481"/>
            <a:ext cx="4813200" cy="3771600"/>
          </a:xfrm>
          <a:prstGeom prst="rect">
            <a:avLst/>
          </a:prstGeom>
          <a:noFill/>
          <a:ln>
            <a:noFill/>
          </a:ln>
        </p:spPr>
      </p:pic>
      <p:cxnSp>
        <p:nvCxnSpPr>
          <p:cNvPr id="53" name="Shape 53"/>
          <p:cNvCxnSpPr/>
          <p:nvPr/>
        </p:nvCxnSpPr>
        <p:spPr>
          <a:xfrm>
            <a:off x="446484" y="447261"/>
            <a:ext cx="8250900" cy="0"/>
          </a:xfrm>
          <a:prstGeom prst="straightConnector1">
            <a:avLst/>
          </a:prstGeom>
          <a:noFill/>
          <a:ln>
            <a:noFill/>
          </a:ln>
        </p:spPr>
      </p:cxnSp>
      <p:cxnSp>
        <p:nvCxnSpPr>
          <p:cNvPr id="54" name="Shape 54"/>
          <p:cNvCxnSpPr/>
          <p:nvPr/>
        </p:nvCxnSpPr>
        <p:spPr>
          <a:xfrm>
            <a:off x="446484" y="858741"/>
            <a:ext cx="8250900" cy="0"/>
          </a:xfrm>
          <a:prstGeom prst="straightConnector1">
            <a:avLst/>
          </a:prstGeom>
          <a:noFill/>
          <a:ln>
            <a:noFill/>
          </a:ln>
        </p:spPr>
      </p:cxnSp>
      <p:sp>
        <p:nvSpPr>
          <p:cNvPr id="55" name="Shape 55"/>
          <p:cNvSpPr txBox="1"/>
          <p:nvPr>
            <p:ph idx="1" type="body"/>
          </p:nvPr>
        </p:nvSpPr>
        <p:spPr>
          <a:xfrm>
            <a:off x="2687836" y="1475961"/>
            <a:ext cx="3822000" cy="2880300"/>
          </a:xfrm>
          <a:prstGeom prst="rect">
            <a:avLst/>
          </a:prstGeom>
          <a:noFill/>
          <a:ln>
            <a:noFill/>
          </a:ln>
        </p:spPr>
        <p:txBody>
          <a:bodyPr anchorCtr="0" anchor="ctr" bIns="64325" lIns="64325" spcFirstLastPara="1" rIns="64325" wrap="square" tIns="64325"/>
          <a:lstStyle>
            <a:lvl1pPr indent="-292100" lvl="0" marL="457200" rtl="0">
              <a:lnSpc>
                <a:spcPct val="100000"/>
              </a:lnSpc>
              <a:spcBef>
                <a:spcPts val="700"/>
              </a:spcBef>
              <a:spcAft>
                <a:spcPts val="0"/>
              </a:spcAft>
              <a:buSzPts val="1000"/>
              <a:buChar char="●"/>
              <a:defRPr/>
            </a:lvl1pPr>
            <a:lvl2pPr indent="-292100" lvl="1" marL="914400" rtl="0">
              <a:lnSpc>
                <a:spcPct val="100000"/>
              </a:lnSpc>
              <a:spcBef>
                <a:spcPts val="700"/>
              </a:spcBef>
              <a:spcAft>
                <a:spcPts val="0"/>
              </a:spcAft>
              <a:buSzPts val="1000"/>
              <a:buChar char="‣"/>
              <a:defRPr/>
            </a:lvl2pPr>
            <a:lvl3pPr indent="-292100" lvl="2" marL="1371600" rtl="0">
              <a:lnSpc>
                <a:spcPct val="100000"/>
              </a:lnSpc>
              <a:spcBef>
                <a:spcPts val="700"/>
              </a:spcBef>
              <a:spcAft>
                <a:spcPts val="0"/>
              </a:spcAft>
              <a:buSzPts val="1000"/>
              <a:buChar char="‣"/>
              <a:defRPr/>
            </a:lvl3pPr>
            <a:lvl4pPr indent="-292100" lvl="3" marL="1828800" rtl="0">
              <a:lnSpc>
                <a:spcPct val="100000"/>
              </a:lnSpc>
              <a:spcBef>
                <a:spcPts val="700"/>
              </a:spcBef>
              <a:spcAft>
                <a:spcPts val="0"/>
              </a:spcAft>
              <a:buSzPts val="1000"/>
              <a:buChar char="‣"/>
              <a:defRPr/>
            </a:lvl4pPr>
            <a:lvl5pPr indent="-292100" lvl="4" marL="2286000" rtl="0">
              <a:lnSpc>
                <a:spcPct val="100000"/>
              </a:lnSpc>
              <a:spcBef>
                <a:spcPts val="700"/>
              </a:spcBef>
              <a:spcAft>
                <a:spcPts val="0"/>
              </a:spcAft>
              <a:buSzPts val="1000"/>
              <a:buChar char="‣"/>
              <a:defRPr/>
            </a:lvl5pPr>
            <a:lvl6pPr indent="-292100" lvl="5" marL="2743200" rtl="0">
              <a:lnSpc>
                <a:spcPct val="100000"/>
              </a:lnSpc>
              <a:spcBef>
                <a:spcPts val="700"/>
              </a:spcBef>
              <a:spcAft>
                <a:spcPts val="0"/>
              </a:spcAft>
              <a:buSzPts val="1000"/>
              <a:buChar char="•"/>
              <a:defRPr/>
            </a:lvl6pPr>
            <a:lvl7pPr indent="-292100" lvl="6" marL="3200400" rtl="0">
              <a:lnSpc>
                <a:spcPct val="100000"/>
              </a:lnSpc>
              <a:spcBef>
                <a:spcPts val="700"/>
              </a:spcBef>
              <a:spcAft>
                <a:spcPts val="0"/>
              </a:spcAft>
              <a:buSzPts val="1000"/>
              <a:buChar char="•"/>
              <a:defRPr/>
            </a:lvl7pPr>
            <a:lvl8pPr indent="-292100" lvl="7" marL="3657600" rtl="0">
              <a:lnSpc>
                <a:spcPct val="100000"/>
              </a:lnSpc>
              <a:spcBef>
                <a:spcPts val="700"/>
              </a:spcBef>
              <a:spcAft>
                <a:spcPts val="0"/>
              </a:spcAft>
              <a:buSzPts val="1000"/>
              <a:buChar char="•"/>
              <a:defRPr/>
            </a:lvl8pPr>
            <a:lvl9pPr indent="-292100" lvl="8" marL="4114800" rtl="0">
              <a:lnSpc>
                <a:spcPct val="100000"/>
              </a:lnSpc>
              <a:spcBef>
                <a:spcPts val="700"/>
              </a:spcBef>
              <a:spcAft>
                <a:spcPts val="0"/>
              </a:spcAft>
              <a:buSzPts val="10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cxnSp>
        <p:nvCxnSpPr>
          <p:cNvPr id="6" name="Shape 6"/>
          <p:cNvCxnSpPr/>
          <p:nvPr/>
        </p:nvCxnSpPr>
        <p:spPr>
          <a:xfrm>
            <a:off x="446484" y="447261"/>
            <a:ext cx="8250900" cy="0"/>
          </a:xfrm>
          <a:prstGeom prst="straightConnector1">
            <a:avLst/>
          </a:prstGeom>
          <a:noFill/>
          <a:ln cap="flat" cmpd="sng" w="9525">
            <a:solidFill>
              <a:srgbClr val="000000"/>
            </a:solidFill>
            <a:prstDash val="solid"/>
            <a:round/>
            <a:headEnd len="sm" w="sm" type="none"/>
            <a:tailEnd len="sm" w="sm" type="none"/>
          </a:ln>
        </p:spPr>
      </p:cxnSp>
      <p:cxnSp>
        <p:nvCxnSpPr>
          <p:cNvPr id="7" name="Shape 7"/>
          <p:cNvCxnSpPr/>
          <p:nvPr/>
        </p:nvCxnSpPr>
        <p:spPr>
          <a:xfrm>
            <a:off x="446484" y="858741"/>
            <a:ext cx="8250900" cy="0"/>
          </a:xfrm>
          <a:prstGeom prst="straightConnector1">
            <a:avLst/>
          </a:prstGeom>
          <a:noFill/>
          <a:ln cap="flat" cmpd="sng" w="9525">
            <a:solidFill>
              <a:srgbClr val="000000"/>
            </a:solidFill>
            <a:prstDash val="solid"/>
            <a:round/>
            <a:headEnd len="sm" w="sm" type="none"/>
            <a:tailEnd len="sm" w="sm" type="none"/>
          </a:ln>
        </p:spPr>
      </p:cxnSp>
      <p:sp>
        <p:nvSpPr>
          <p:cNvPr id="8" name="Shape 8"/>
          <p:cNvSpPr txBox="1"/>
          <p:nvPr>
            <p:ph type="title"/>
          </p:nvPr>
        </p:nvSpPr>
        <p:spPr>
          <a:xfrm>
            <a:off x="446484" y="1037645"/>
            <a:ext cx="8250900" cy="501000"/>
          </a:xfrm>
          <a:prstGeom prst="rect">
            <a:avLst/>
          </a:prstGeom>
          <a:noFill/>
          <a:ln cap="flat" cmpd="sng" w="9525">
            <a:solidFill>
              <a:srgbClr val="000000"/>
            </a:solidFill>
            <a:prstDash val="solid"/>
            <a:round/>
            <a:headEnd len="sm" w="sm" type="none"/>
            <a:tailEnd len="sm" w="sm" type="none"/>
          </a:ln>
        </p:spPr>
        <p:txBody>
          <a:bodyPr anchorCtr="0" anchor="t" bIns="64325" lIns="64325" spcFirstLastPara="1" rIns="64325" wrap="square" tIns="64325"/>
          <a:lstStyle>
            <a:lvl1pPr indent="-63500" lvl="0" marL="0" marR="0" rtl="0" algn="l">
              <a:lnSpc>
                <a:spcPct val="92592"/>
              </a:lnSpc>
              <a:spcBef>
                <a:spcPts val="0"/>
              </a:spcBef>
              <a:spcAft>
                <a:spcPts val="0"/>
              </a:spcAft>
              <a:buSzPts val="1000"/>
              <a:buChar char="●"/>
              <a:defRPr sz="1000"/>
            </a:lvl1pPr>
            <a:lvl2pPr indent="101600" lvl="1" marL="0" marR="0" rtl="0" algn="l">
              <a:lnSpc>
                <a:spcPct val="92592"/>
              </a:lnSpc>
              <a:spcBef>
                <a:spcPts val="0"/>
              </a:spcBef>
              <a:spcAft>
                <a:spcPts val="0"/>
              </a:spcAft>
              <a:buSzPts val="1000"/>
              <a:buChar char="○"/>
              <a:defRPr sz="1000"/>
            </a:lvl2pPr>
            <a:lvl3pPr indent="254000" lvl="2" marL="0" marR="0" rtl="0" algn="l">
              <a:lnSpc>
                <a:spcPct val="92592"/>
              </a:lnSpc>
              <a:spcBef>
                <a:spcPts val="0"/>
              </a:spcBef>
              <a:spcAft>
                <a:spcPts val="0"/>
              </a:spcAft>
              <a:buSzPts val="1000"/>
              <a:buChar char="■"/>
              <a:defRPr sz="1000"/>
            </a:lvl3pPr>
            <a:lvl4pPr indent="419100" lvl="3" marL="0" marR="0" rtl="0" algn="l">
              <a:lnSpc>
                <a:spcPct val="92592"/>
              </a:lnSpc>
              <a:spcBef>
                <a:spcPts val="0"/>
              </a:spcBef>
              <a:spcAft>
                <a:spcPts val="0"/>
              </a:spcAft>
              <a:buSzPts val="1000"/>
              <a:buChar char="●"/>
              <a:defRPr sz="1000"/>
            </a:lvl4pPr>
            <a:lvl5pPr indent="584200" lvl="4" marL="0" marR="0" rtl="0" algn="l">
              <a:lnSpc>
                <a:spcPct val="92592"/>
              </a:lnSpc>
              <a:spcBef>
                <a:spcPts val="0"/>
              </a:spcBef>
              <a:spcAft>
                <a:spcPts val="0"/>
              </a:spcAft>
              <a:buSzPts val="1000"/>
              <a:buChar char="○"/>
              <a:defRPr sz="1000"/>
            </a:lvl5pPr>
            <a:lvl6pPr indent="736600" lvl="5" marL="0" marR="0" rtl="0" algn="l">
              <a:lnSpc>
                <a:spcPct val="92592"/>
              </a:lnSpc>
              <a:spcBef>
                <a:spcPts val="0"/>
              </a:spcBef>
              <a:spcAft>
                <a:spcPts val="0"/>
              </a:spcAft>
              <a:buSzPts val="1000"/>
              <a:buChar char="■"/>
              <a:defRPr sz="1000"/>
            </a:lvl6pPr>
            <a:lvl7pPr indent="901700" lvl="6" marL="0" marR="0" rtl="0" algn="l">
              <a:lnSpc>
                <a:spcPct val="92592"/>
              </a:lnSpc>
              <a:spcBef>
                <a:spcPts val="0"/>
              </a:spcBef>
              <a:spcAft>
                <a:spcPts val="0"/>
              </a:spcAft>
              <a:buSzPts val="1000"/>
              <a:buChar char="●"/>
              <a:defRPr sz="1000"/>
            </a:lvl7pPr>
            <a:lvl8pPr indent="1066800" lvl="7" marL="0" marR="0" rtl="0" algn="l">
              <a:lnSpc>
                <a:spcPct val="92592"/>
              </a:lnSpc>
              <a:spcBef>
                <a:spcPts val="0"/>
              </a:spcBef>
              <a:spcAft>
                <a:spcPts val="0"/>
              </a:spcAft>
              <a:buSzPts val="1000"/>
              <a:buChar char="○"/>
              <a:defRPr sz="1000"/>
            </a:lvl8pPr>
            <a:lvl9pPr indent="1219200" lvl="8" marL="0" marR="0" rtl="0" algn="l">
              <a:lnSpc>
                <a:spcPct val="92592"/>
              </a:lnSpc>
              <a:spcBef>
                <a:spcPts val="0"/>
              </a:spcBef>
              <a:spcAft>
                <a:spcPts val="0"/>
              </a:spcAft>
              <a:buSzPts val="1000"/>
              <a:buChar char="■"/>
              <a:defRPr sz="1000"/>
            </a:lvl9pPr>
          </a:lstStyle>
          <a:p/>
        </p:txBody>
      </p:sp>
      <p:sp>
        <p:nvSpPr>
          <p:cNvPr id="9" name="Shape 9"/>
          <p:cNvSpPr txBox="1"/>
          <p:nvPr>
            <p:ph idx="1" type="body"/>
          </p:nvPr>
        </p:nvSpPr>
        <p:spPr>
          <a:xfrm>
            <a:off x="444414" y="1699591"/>
            <a:ext cx="8250900" cy="2683500"/>
          </a:xfrm>
          <a:prstGeom prst="rect">
            <a:avLst/>
          </a:prstGeom>
          <a:noFill/>
          <a:ln>
            <a:noFill/>
          </a:ln>
        </p:spPr>
        <p:txBody>
          <a:bodyPr anchorCtr="0" anchor="t" bIns="64325" lIns="64325" spcFirstLastPara="1" rIns="64325" wrap="square" tIns="64325"/>
          <a:lstStyle>
            <a:lvl1pPr indent="-292100" lvl="0" marL="457200" marR="0" rtl="0" algn="l">
              <a:spcBef>
                <a:spcPts val="700"/>
              </a:spcBef>
              <a:spcAft>
                <a:spcPts val="0"/>
              </a:spcAft>
              <a:buSzPts val="1000"/>
              <a:buChar char="●"/>
              <a:defRPr sz="1000"/>
            </a:lvl1pPr>
            <a:lvl2pPr indent="-292100" lvl="1" marL="914400" marR="0" rtl="0" algn="l">
              <a:spcBef>
                <a:spcPts val="700"/>
              </a:spcBef>
              <a:spcAft>
                <a:spcPts val="0"/>
              </a:spcAft>
              <a:buSzPts val="1000"/>
              <a:buFont typeface="Merriweather Sans"/>
              <a:buChar char="‣"/>
              <a:defRPr sz="1000"/>
            </a:lvl2pPr>
            <a:lvl3pPr indent="-292100" lvl="2" marL="1371600" marR="0" rtl="0" algn="l">
              <a:spcBef>
                <a:spcPts val="700"/>
              </a:spcBef>
              <a:spcAft>
                <a:spcPts val="0"/>
              </a:spcAft>
              <a:buSzPts val="1000"/>
              <a:buFont typeface="Merriweather Sans"/>
              <a:buChar char="‣"/>
              <a:defRPr sz="1000"/>
            </a:lvl3pPr>
            <a:lvl4pPr indent="-292100" lvl="3" marL="1828800" marR="0" rtl="0" algn="l">
              <a:spcBef>
                <a:spcPts val="700"/>
              </a:spcBef>
              <a:spcAft>
                <a:spcPts val="0"/>
              </a:spcAft>
              <a:buSzPts val="1000"/>
              <a:buFont typeface="Merriweather Sans"/>
              <a:buChar char="‣"/>
              <a:defRPr sz="1000"/>
            </a:lvl4pPr>
            <a:lvl5pPr indent="-292100" lvl="4" marL="2286000" marR="0" rtl="0" algn="l">
              <a:spcBef>
                <a:spcPts val="700"/>
              </a:spcBef>
              <a:spcAft>
                <a:spcPts val="0"/>
              </a:spcAft>
              <a:buSzPts val="1000"/>
              <a:buFont typeface="Merriweather Sans"/>
              <a:buChar char="‣"/>
              <a:defRPr sz="1000"/>
            </a:lvl5pPr>
            <a:lvl6pPr indent="-292100" lvl="5" marL="2743200" marR="0" rtl="0" algn="l">
              <a:spcBef>
                <a:spcPts val="700"/>
              </a:spcBef>
              <a:spcAft>
                <a:spcPts val="0"/>
              </a:spcAft>
              <a:buSzPts val="1000"/>
              <a:buFont typeface="Arial"/>
              <a:buChar char="•"/>
              <a:defRPr sz="1000"/>
            </a:lvl6pPr>
            <a:lvl7pPr indent="-292100" lvl="6" marL="3200400" marR="0" rtl="0" algn="l">
              <a:spcBef>
                <a:spcPts val="700"/>
              </a:spcBef>
              <a:spcAft>
                <a:spcPts val="0"/>
              </a:spcAft>
              <a:buSzPts val="1000"/>
              <a:buFont typeface="Arial"/>
              <a:buChar char="•"/>
              <a:defRPr sz="1000"/>
            </a:lvl7pPr>
            <a:lvl8pPr indent="-292100" lvl="7" marL="3657600" marR="0" rtl="0" algn="l">
              <a:spcBef>
                <a:spcPts val="700"/>
              </a:spcBef>
              <a:spcAft>
                <a:spcPts val="0"/>
              </a:spcAft>
              <a:buSzPts val="1000"/>
              <a:buFont typeface="Arial"/>
              <a:buChar char="•"/>
              <a:defRPr sz="1000"/>
            </a:lvl8pPr>
            <a:lvl9pPr indent="-292100" lvl="8" marL="4114800" marR="0" rtl="0" algn="l">
              <a:spcBef>
                <a:spcPts val="700"/>
              </a:spcBef>
              <a:spcAft>
                <a:spcPts val="0"/>
              </a:spcAft>
              <a:buSzPts val="1000"/>
              <a:buFont typeface="Arial"/>
              <a:buChar char="•"/>
              <a:defRPr sz="10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drive.google.com/open?id=0B0cuNYi34jyuNUtzLXU5MUJpYmc&amp;authuser=0" TargetMode="External"/><Relationship Id="rId4" Type="http://schemas.openxmlformats.org/officeDocument/2006/relationships/hyperlink" Target="http://www.16personalities.com/free-personality-tes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p:nvPr/>
        </p:nvSpPr>
        <p:spPr>
          <a:xfrm>
            <a:off x="446484" y="4070074"/>
            <a:ext cx="8250900" cy="608400"/>
          </a:xfrm>
          <a:prstGeom prst="rect">
            <a:avLst/>
          </a:prstGeom>
          <a:noFill/>
          <a:ln>
            <a:noFill/>
          </a:ln>
        </p:spPr>
        <p:txBody>
          <a:bodyPr anchorCtr="0" anchor="t" bIns="0" lIns="0" spcFirstLastPara="1" rIns="0" wrap="square" tIns="0">
            <a:noAutofit/>
          </a:bodyPr>
          <a:lstStyle/>
          <a:p>
            <a:pPr indent="0" lvl="0" marL="0" marR="0" rtl="0" algn="l">
              <a:lnSpc>
                <a:spcPct val="121428"/>
              </a:lnSpc>
              <a:spcBef>
                <a:spcPts val="0"/>
              </a:spcBef>
              <a:spcAft>
                <a:spcPts val="0"/>
              </a:spcAft>
              <a:buNone/>
            </a:pPr>
            <a:r>
              <a:rPr lang="en" sz="2000">
                <a:solidFill>
                  <a:srgbClr val="E52123"/>
                </a:solidFill>
                <a:latin typeface="Georgia"/>
                <a:ea typeface="Georgia"/>
                <a:cs typeface="Georgia"/>
                <a:sym typeface="Georgia"/>
              </a:rPr>
              <a:t>Nicole Palidwor</a:t>
            </a:r>
            <a:endParaRPr sz="2000">
              <a:solidFill>
                <a:srgbClr val="E52123"/>
              </a:solidFill>
              <a:latin typeface="Georgia"/>
              <a:ea typeface="Georgia"/>
              <a:cs typeface="Georgia"/>
              <a:sym typeface="Georgia"/>
            </a:endParaRPr>
          </a:p>
          <a:p>
            <a:pPr indent="0" lvl="0" marL="0" marR="0" rtl="0" algn="l">
              <a:lnSpc>
                <a:spcPct val="121428"/>
              </a:lnSpc>
              <a:spcBef>
                <a:spcPts val="0"/>
              </a:spcBef>
              <a:spcAft>
                <a:spcPts val="0"/>
              </a:spcAft>
              <a:buNone/>
            </a:pPr>
            <a:r>
              <a:rPr lang="en" sz="2000">
                <a:solidFill>
                  <a:srgbClr val="EAEAEA"/>
                </a:solidFill>
                <a:latin typeface="Georgia"/>
                <a:ea typeface="Georgia"/>
                <a:cs typeface="Georgia"/>
                <a:sym typeface="Georgia"/>
              </a:rPr>
              <a:t>Outcomes Career Coach</a:t>
            </a:r>
            <a:endParaRPr sz="1000">
              <a:latin typeface="Georgia"/>
              <a:ea typeface="Georgia"/>
              <a:cs typeface="Georgia"/>
              <a:sym typeface="Georgia"/>
            </a:endParaRPr>
          </a:p>
        </p:txBody>
      </p:sp>
      <p:sp>
        <p:nvSpPr>
          <p:cNvPr id="216" name="Shape 216"/>
          <p:cNvSpPr/>
          <p:nvPr/>
        </p:nvSpPr>
        <p:spPr>
          <a:xfrm>
            <a:off x="446484" y="1109207"/>
            <a:ext cx="8250900" cy="26211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lang="en" sz="6800">
                <a:solidFill>
                  <a:srgbClr val="FFFFFF"/>
                </a:solidFill>
                <a:latin typeface="Oswald"/>
                <a:ea typeface="Oswald"/>
                <a:cs typeface="Oswald"/>
                <a:sym typeface="Oswald"/>
              </a:rPr>
              <a:t>DEVELOPING YOUR BRAND</a:t>
            </a:r>
            <a:endParaRPr sz="6800">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BRANDING 101</a:t>
            </a:r>
            <a:endParaRPr sz="1000">
              <a:latin typeface="Oswald"/>
              <a:ea typeface="Oswald"/>
              <a:cs typeface="Oswald"/>
              <a:sym typeface="Oswald"/>
            </a:endParaRPr>
          </a:p>
        </p:txBody>
      </p:sp>
      <p:pic>
        <p:nvPicPr>
          <p:cNvPr id="271" name="Shape 271"/>
          <p:cNvPicPr preferRelativeResize="0"/>
          <p:nvPr/>
        </p:nvPicPr>
        <p:blipFill>
          <a:blip r:embed="rId3">
            <a:alphaModFix/>
          </a:blip>
          <a:stretch>
            <a:fillRect/>
          </a:stretch>
        </p:blipFill>
        <p:spPr>
          <a:xfrm>
            <a:off x="2457450" y="1685925"/>
            <a:ext cx="4229100" cy="1771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BRANDING 101</a:t>
            </a:r>
            <a:endParaRPr sz="1000">
              <a:latin typeface="Oswald"/>
              <a:ea typeface="Oswald"/>
              <a:cs typeface="Oswald"/>
              <a:sym typeface="Oswald"/>
            </a:endParaRPr>
          </a:p>
        </p:txBody>
      </p:sp>
      <p:pic>
        <p:nvPicPr>
          <p:cNvPr id="277" name="Shape 277"/>
          <p:cNvPicPr preferRelativeResize="0"/>
          <p:nvPr/>
        </p:nvPicPr>
        <p:blipFill>
          <a:blip r:embed="rId3">
            <a:alphaModFix/>
          </a:blip>
          <a:stretch>
            <a:fillRect/>
          </a:stretch>
        </p:blipFill>
        <p:spPr>
          <a:xfrm>
            <a:off x="2938463" y="1690688"/>
            <a:ext cx="3267075" cy="1762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BRANDING 101</a:t>
            </a:r>
            <a:endParaRPr sz="1000">
              <a:latin typeface="Oswald"/>
              <a:ea typeface="Oswald"/>
              <a:cs typeface="Oswald"/>
              <a:sym typeface="Oswald"/>
            </a:endParaRPr>
          </a:p>
        </p:txBody>
      </p:sp>
      <p:pic>
        <p:nvPicPr>
          <p:cNvPr id="283" name="Shape 283"/>
          <p:cNvPicPr preferRelativeResize="0"/>
          <p:nvPr/>
        </p:nvPicPr>
        <p:blipFill>
          <a:blip r:embed="rId3">
            <a:alphaModFix/>
          </a:blip>
          <a:stretch>
            <a:fillRect/>
          </a:stretch>
        </p:blipFill>
        <p:spPr>
          <a:xfrm>
            <a:off x="1532024" y="1123650"/>
            <a:ext cx="5647151" cy="3475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BRANDING 101</a:t>
            </a:r>
            <a:endParaRPr sz="1000">
              <a:latin typeface="Oswald"/>
              <a:ea typeface="Oswald"/>
              <a:cs typeface="Oswald"/>
              <a:sym typeface="Oswald"/>
            </a:endParaRPr>
          </a:p>
        </p:txBody>
      </p:sp>
      <p:sp>
        <p:nvSpPr>
          <p:cNvPr id="289" name="Shape 289"/>
          <p:cNvSpPr txBox="1"/>
          <p:nvPr/>
        </p:nvSpPr>
        <p:spPr>
          <a:xfrm>
            <a:off x="493300" y="1083525"/>
            <a:ext cx="8223600" cy="2415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latin typeface="Georgia"/>
                <a:ea typeface="Georgia"/>
                <a:cs typeface="Georgia"/>
                <a:sym typeface="Georgia"/>
              </a:rPr>
              <a:t>Wouldn’t it be nice if you were on the top of mind of hiring managers?</a:t>
            </a:r>
            <a:endParaRPr sz="2400">
              <a:latin typeface="Georgia"/>
              <a:ea typeface="Georgia"/>
              <a:cs typeface="Georgia"/>
              <a:sym typeface="Georgia"/>
            </a:endParaRPr>
          </a:p>
          <a:p>
            <a:pPr indent="0" lvl="0" marL="0">
              <a:spcBef>
                <a:spcPts val="0"/>
              </a:spcBef>
              <a:spcAft>
                <a:spcPts val="0"/>
              </a:spcAft>
              <a:buNone/>
            </a:pPr>
            <a:r>
              <a:t/>
            </a:r>
            <a:endParaRPr sz="2400">
              <a:latin typeface="Georgia"/>
              <a:ea typeface="Georgia"/>
              <a:cs typeface="Georgia"/>
              <a:sym typeface="Georgia"/>
            </a:endParaRPr>
          </a:p>
          <a:p>
            <a:pPr indent="0" lvl="0" marL="0">
              <a:spcBef>
                <a:spcPts val="0"/>
              </a:spcBef>
              <a:spcAft>
                <a:spcPts val="0"/>
              </a:spcAft>
              <a:buNone/>
            </a:pPr>
            <a:r>
              <a:rPr lang="en" sz="2400">
                <a:latin typeface="Georgia"/>
                <a:ea typeface="Georgia"/>
                <a:cs typeface="Georgia"/>
                <a:sym typeface="Georgia"/>
              </a:rPr>
              <a:t>Wouldn't it be nice if you could command a higher price?</a:t>
            </a:r>
            <a:endParaRPr sz="2400">
              <a:latin typeface="Georgia"/>
              <a:ea typeface="Georgia"/>
              <a:cs typeface="Georgia"/>
              <a:sym typeface="Georgia"/>
            </a:endParaRPr>
          </a:p>
          <a:p>
            <a:pPr indent="0" lvl="0" marL="0">
              <a:spcBef>
                <a:spcPts val="0"/>
              </a:spcBef>
              <a:spcAft>
                <a:spcPts val="0"/>
              </a:spcAft>
              <a:buNone/>
            </a:pPr>
            <a:r>
              <a:t/>
            </a:r>
            <a:endParaRPr sz="2400">
              <a:latin typeface="Georgia"/>
              <a:ea typeface="Georgia"/>
              <a:cs typeface="Georgia"/>
              <a:sym typeface="Georgia"/>
            </a:endParaRPr>
          </a:p>
          <a:p>
            <a:pPr indent="0" lvl="0" marL="0">
              <a:spcBef>
                <a:spcPts val="0"/>
              </a:spcBef>
              <a:spcAft>
                <a:spcPts val="0"/>
              </a:spcAft>
              <a:buNone/>
            </a:pPr>
            <a:r>
              <a:rPr lang="en" sz="2400">
                <a:latin typeface="Georgia"/>
                <a:ea typeface="Georgia"/>
                <a:cs typeface="Georgia"/>
                <a:sym typeface="Georgia"/>
              </a:rPr>
              <a:t>Wouldn’t it be nice if you had loyal followers who were interested in what you were doing or what you had to say?</a:t>
            </a:r>
            <a:endParaRPr sz="2400">
              <a:latin typeface="Georgia"/>
              <a:ea typeface="Georgia"/>
              <a:cs typeface="Georgia"/>
              <a:sym typeface="Georgia"/>
            </a:endParaRPr>
          </a:p>
          <a:p>
            <a:pPr indent="0" lvl="0" marL="0">
              <a:spcBef>
                <a:spcPts val="0"/>
              </a:spcBef>
              <a:spcAft>
                <a:spcPts val="0"/>
              </a:spcAft>
              <a:buNone/>
            </a:pPr>
            <a:r>
              <a:t/>
            </a:r>
            <a:endParaRPr sz="2400">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p:nvPr/>
        </p:nvSpPr>
        <p:spPr>
          <a:xfrm>
            <a:off x="446484" y="518823"/>
            <a:ext cx="71439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DEVELOPING YOUR BRAND</a:t>
            </a:r>
            <a:endParaRPr sz="1000">
              <a:latin typeface="Oswald"/>
              <a:ea typeface="Oswald"/>
              <a:cs typeface="Oswald"/>
              <a:sym typeface="Oswald"/>
            </a:endParaRPr>
          </a:p>
        </p:txBody>
      </p:sp>
      <p:sp>
        <p:nvSpPr>
          <p:cNvPr id="295" name="Shape 295"/>
          <p:cNvSpPr/>
          <p:nvPr/>
        </p:nvSpPr>
        <p:spPr>
          <a:xfrm>
            <a:off x="446484" y="1037645"/>
            <a:ext cx="8250900" cy="19770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sz="1000">
              <a:latin typeface="Oswald"/>
              <a:ea typeface="Oswald"/>
              <a:cs typeface="Oswald"/>
              <a:sym typeface="Oswald"/>
            </a:endParaRPr>
          </a:p>
          <a:p>
            <a:pPr indent="0" lvl="0" marL="0" marR="0" rtl="0" algn="l">
              <a:lnSpc>
                <a:spcPct val="88333"/>
              </a:lnSpc>
              <a:spcBef>
                <a:spcPts val="0"/>
              </a:spcBef>
              <a:spcAft>
                <a:spcPts val="0"/>
              </a:spcAft>
              <a:buNone/>
            </a:pPr>
            <a:r>
              <a:rPr b="1" lang="en" sz="6800">
                <a:solidFill>
                  <a:srgbClr val="FFFFFF"/>
                </a:solidFill>
                <a:latin typeface="Oswald"/>
                <a:ea typeface="Oswald"/>
                <a:cs typeface="Oswald"/>
                <a:sym typeface="Oswald"/>
              </a:rPr>
              <a:t>WHAT’S</a:t>
            </a:r>
            <a:r>
              <a:rPr b="1" lang="en" sz="6800">
                <a:solidFill>
                  <a:srgbClr val="FFFFFF"/>
                </a:solidFill>
                <a:latin typeface="Oswald"/>
                <a:ea typeface="Oswald"/>
                <a:cs typeface="Oswald"/>
                <a:sym typeface="Oswald"/>
              </a:rPr>
              <a:t> A PERSONAL BRAND STATEMENT?</a:t>
            </a:r>
            <a:endParaRPr sz="6800">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pic>
        <p:nvPicPr>
          <p:cNvPr id="300" name="Shape 300"/>
          <p:cNvPicPr preferRelativeResize="0"/>
          <p:nvPr/>
        </p:nvPicPr>
        <p:blipFill>
          <a:blip r:embed="rId3">
            <a:alphaModFix/>
          </a:blip>
          <a:stretch>
            <a:fillRect/>
          </a:stretch>
        </p:blipFill>
        <p:spPr>
          <a:xfrm>
            <a:off x="5784325" y="3006750"/>
            <a:ext cx="3129350" cy="1955850"/>
          </a:xfrm>
          <a:prstGeom prst="rect">
            <a:avLst/>
          </a:prstGeom>
          <a:noFill/>
          <a:ln>
            <a:noFill/>
          </a:ln>
        </p:spPr>
      </p:pic>
      <p:sp>
        <p:nvSpPr>
          <p:cNvPr id="301" name="Shape 301"/>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BRAND STATEMENT</a:t>
            </a:r>
            <a:endParaRPr sz="1000">
              <a:latin typeface="Oswald"/>
              <a:ea typeface="Oswald"/>
              <a:cs typeface="Oswald"/>
              <a:sym typeface="Oswald"/>
            </a:endParaRPr>
          </a:p>
        </p:txBody>
      </p:sp>
      <p:sp>
        <p:nvSpPr>
          <p:cNvPr id="302" name="Shape 302"/>
          <p:cNvSpPr txBox="1"/>
          <p:nvPr/>
        </p:nvSpPr>
        <p:spPr>
          <a:xfrm>
            <a:off x="446475" y="402025"/>
            <a:ext cx="7471500" cy="4174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sz="2400">
              <a:latin typeface="Georgia"/>
              <a:ea typeface="Georgia"/>
              <a:cs typeface="Georgia"/>
              <a:sym typeface="Georgia"/>
            </a:endParaRPr>
          </a:p>
          <a:p>
            <a:pPr indent="0" lvl="0" marL="0" rtl="0">
              <a:spcBef>
                <a:spcPts val="0"/>
              </a:spcBef>
              <a:spcAft>
                <a:spcPts val="0"/>
              </a:spcAft>
              <a:buNone/>
            </a:pPr>
            <a:r>
              <a:t/>
            </a:r>
            <a:endParaRPr sz="2400">
              <a:latin typeface="Georgia"/>
              <a:ea typeface="Georgia"/>
              <a:cs typeface="Georgia"/>
              <a:sym typeface="Georgia"/>
            </a:endParaRPr>
          </a:p>
          <a:p>
            <a:pPr indent="0" lvl="0" marL="0" rtl="0">
              <a:spcBef>
                <a:spcPts val="0"/>
              </a:spcBef>
              <a:spcAft>
                <a:spcPts val="0"/>
              </a:spcAft>
              <a:buNone/>
            </a:pPr>
            <a:r>
              <a:t/>
            </a:r>
            <a:endParaRPr sz="2400">
              <a:latin typeface="Georgia"/>
              <a:ea typeface="Georgia"/>
              <a:cs typeface="Georgia"/>
              <a:sym typeface="Georgia"/>
            </a:endParaRPr>
          </a:p>
          <a:p>
            <a:pPr indent="0" lvl="0" marL="0">
              <a:spcBef>
                <a:spcPts val="0"/>
              </a:spcBef>
              <a:spcAft>
                <a:spcPts val="0"/>
              </a:spcAft>
              <a:buNone/>
            </a:pPr>
            <a:r>
              <a:rPr lang="en" sz="2400">
                <a:latin typeface="Georgia"/>
                <a:ea typeface="Georgia"/>
                <a:cs typeface="Georgia"/>
                <a:sym typeface="Georgia"/>
              </a:rPr>
              <a:t>A good brand statement strategically communicates who you are professionally. </a:t>
            </a:r>
            <a:endParaRPr sz="2400">
              <a:latin typeface="Georgia"/>
              <a:ea typeface="Georgia"/>
              <a:cs typeface="Georgia"/>
              <a:sym typeface="Georgia"/>
            </a:endParaRPr>
          </a:p>
          <a:p>
            <a:pPr indent="0" lvl="0" marL="0">
              <a:spcBef>
                <a:spcPts val="0"/>
              </a:spcBef>
              <a:spcAft>
                <a:spcPts val="0"/>
              </a:spcAft>
              <a:buNone/>
            </a:pPr>
            <a:r>
              <a:t/>
            </a:r>
            <a:endParaRPr sz="2400">
              <a:latin typeface="Georgia"/>
              <a:ea typeface="Georgia"/>
              <a:cs typeface="Georgia"/>
              <a:sym typeface="Georgia"/>
            </a:endParaRPr>
          </a:p>
          <a:p>
            <a:pPr indent="0" lvl="0" marL="0" rtl="0">
              <a:spcBef>
                <a:spcPts val="0"/>
              </a:spcBef>
              <a:spcAft>
                <a:spcPts val="0"/>
              </a:spcAft>
              <a:buNone/>
            </a:pPr>
            <a:r>
              <a:rPr lang="en" sz="2400">
                <a:latin typeface="Georgia"/>
                <a:ea typeface="Georgia"/>
                <a:cs typeface="Georgia"/>
                <a:sym typeface="Georgia"/>
              </a:rPr>
              <a:t>Think of it like a professional thesis statement. </a:t>
            </a:r>
            <a:br>
              <a:rPr lang="en" sz="2400">
                <a:latin typeface="Georgia"/>
                <a:ea typeface="Georgia"/>
                <a:cs typeface="Georgia"/>
                <a:sym typeface="Georgia"/>
              </a:rPr>
            </a:br>
            <a:endParaRPr sz="2400">
              <a:latin typeface="Georgia"/>
              <a:ea typeface="Georgia"/>
              <a:cs typeface="Georgia"/>
              <a:sym typeface="Georgia"/>
            </a:endParaRPr>
          </a:p>
          <a:p>
            <a:pPr indent="0" lvl="0" marL="0" rtl="0">
              <a:spcBef>
                <a:spcPts val="0"/>
              </a:spcBef>
              <a:spcAft>
                <a:spcPts val="0"/>
              </a:spcAft>
              <a:buNone/>
            </a:pPr>
            <a:r>
              <a:t/>
            </a:r>
            <a:endParaRPr sz="2400">
              <a:latin typeface="Georgia"/>
              <a:ea typeface="Georgia"/>
              <a:cs typeface="Georgia"/>
              <a:sym typeface="Georgia"/>
            </a:endParaRPr>
          </a:p>
          <a:p>
            <a:pPr indent="0" lvl="0" marL="0" rtl="0">
              <a:spcBef>
                <a:spcPts val="0"/>
              </a:spcBef>
              <a:spcAft>
                <a:spcPts val="0"/>
              </a:spcAft>
              <a:buNone/>
            </a:pPr>
            <a:r>
              <a:t/>
            </a:r>
            <a:endParaRPr sz="2400">
              <a:latin typeface="Georgia"/>
              <a:ea typeface="Georgia"/>
              <a:cs typeface="Georgia"/>
              <a:sym typeface="Georgia"/>
            </a:endParaRPr>
          </a:p>
          <a:p>
            <a:pPr indent="0" lvl="0" marL="0" rtl="0">
              <a:spcBef>
                <a:spcPts val="0"/>
              </a:spcBef>
              <a:spcAft>
                <a:spcPts val="0"/>
              </a:spcAft>
              <a:buNone/>
            </a:pPr>
            <a:r>
              <a:t/>
            </a:r>
            <a:endParaRPr sz="2400">
              <a:latin typeface="Georgia"/>
              <a:ea typeface="Georgia"/>
              <a:cs typeface="Georgia"/>
              <a:sym typeface="Georgia"/>
            </a:endParaRPr>
          </a:p>
          <a:p>
            <a:pPr indent="0" lvl="0" marL="0" rtl="0">
              <a:spcBef>
                <a:spcPts val="0"/>
              </a:spcBef>
              <a:spcAft>
                <a:spcPts val="0"/>
              </a:spcAft>
              <a:buNone/>
            </a:pPr>
            <a:r>
              <a:t/>
            </a:r>
            <a:endParaRPr sz="2400">
              <a:latin typeface="Georgia"/>
              <a:ea typeface="Georgia"/>
              <a:cs typeface="Georgia"/>
              <a:sym typeface="Georgia"/>
            </a:endParaRPr>
          </a:p>
          <a:p>
            <a:pPr indent="0" lvl="0" marL="0" rtl="0">
              <a:spcBef>
                <a:spcPts val="0"/>
              </a:spcBef>
              <a:spcAft>
                <a:spcPts val="0"/>
              </a:spcAft>
              <a:buNone/>
            </a:pPr>
            <a:r>
              <a:t/>
            </a:r>
            <a:endParaRPr sz="2400">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BRAND STATEMENT</a:t>
            </a:r>
            <a:endParaRPr sz="1000">
              <a:latin typeface="Oswald"/>
              <a:ea typeface="Oswald"/>
              <a:cs typeface="Oswald"/>
              <a:sym typeface="Oswald"/>
            </a:endParaRPr>
          </a:p>
        </p:txBody>
      </p:sp>
      <p:pic>
        <p:nvPicPr>
          <p:cNvPr id="308" name="Shape 308"/>
          <p:cNvPicPr preferRelativeResize="0"/>
          <p:nvPr/>
        </p:nvPicPr>
        <p:blipFill>
          <a:blip r:embed="rId3">
            <a:alphaModFix/>
          </a:blip>
          <a:stretch>
            <a:fillRect/>
          </a:stretch>
        </p:blipFill>
        <p:spPr>
          <a:xfrm>
            <a:off x="446473" y="1017200"/>
            <a:ext cx="7054476" cy="40725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BRAND STATEMENT</a:t>
            </a:r>
            <a:endParaRPr sz="1000">
              <a:latin typeface="Oswald"/>
              <a:ea typeface="Oswald"/>
              <a:cs typeface="Oswald"/>
              <a:sym typeface="Oswald"/>
            </a:endParaRPr>
          </a:p>
        </p:txBody>
      </p:sp>
      <p:sp>
        <p:nvSpPr>
          <p:cNvPr id="314" name="Shape 314"/>
          <p:cNvSpPr txBox="1"/>
          <p:nvPr/>
        </p:nvSpPr>
        <p:spPr>
          <a:xfrm>
            <a:off x="537400" y="1167150"/>
            <a:ext cx="8153100" cy="3585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latin typeface="Georgia"/>
                <a:ea typeface="Georgia"/>
                <a:cs typeface="Georgia"/>
                <a:sym typeface="Georgia"/>
              </a:rPr>
              <a:t>Your brand statement answers 4 questions:</a:t>
            </a:r>
            <a:endParaRPr sz="3000">
              <a:latin typeface="Georgia"/>
              <a:ea typeface="Georgia"/>
              <a:cs typeface="Georgia"/>
              <a:sym typeface="Georgia"/>
            </a:endParaRPr>
          </a:p>
          <a:p>
            <a:pPr indent="-419100" lvl="0" marL="914400" rtl="0">
              <a:spcBef>
                <a:spcPts val="0"/>
              </a:spcBef>
              <a:spcAft>
                <a:spcPts val="0"/>
              </a:spcAft>
              <a:buSzPts val="3000"/>
              <a:buFont typeface="Georgia"/>
              <a:buAutoNum type="arabicPeriod"/>
            </a:pPr>
            <a:r>
              <a:rPr lang="en" sz="3000">
                <a:latin typeface="Georgia"/>
                <a:ea typeface="Georgia"/>
                <a:cs typeface="Georgia"/>
                <a:sym typeface="Georgia"/>
              </a:rPr>
              <a:t>What do you do?</a:t>
            </a:r>
            <a:endParaRPr sz="3000">
              <a:latin typeface="Georgia"/>
              <a:ea typeface="Georgia"/>
              <a:cs typeface="Georgia"/>
              <a:sym typeface="Georgia"/>
            </a:endParaRPr>
          </a:p>
          <a:p>
            <a:pPr indent="-419100" lvl="0" marL="914400" rtl="0">
              <a:spcBef>
                <a:spcPts val="0"/>
              </a:spcBef>
              <a:spcAft>
                <a:spcPts val="0"/>
              </a:spcAft>
              <a:buSzPts val="3000"/>
              <a:buFont typeface="Georgia"/>
              <a:buAutoNum type="arabicPeriod"/>
            </a:pPr>
            <a:r>
              <a:rPr lang="en" sz="3000">
                <a:latin typeface="Georgia"/>
                <a:ea typeface="Georgia"/>
                <a:cs typeface="Georgia"/>
                <a:sym typeface="Georgia"/>
              </a:rPr>
              <a:t>What problem do you solve?</a:t>
            </a:r>
            <a:endParaRPr sz="3000">
              <a:latin typeface="Georgia"/>
              <a:ea typeface="Georgia"/>
              <a:cs typeface="Georgia"/>
              <a:sym typeface="Georgia"/>
            </a:endParaRPr>
          </a:p>
          <a:p>
            <a:pPr indent="-419100" lvl="0" marL="914400" rtl="0">
              <a:spcBef>
                <a:spcPts val="0"/>
              </a:spcBef>
              <a:spcAft>
                <a:spcPts val="0"/>
              </a:spcAft>
              <a:buSzPts val="3000"/>
              <a:buFont typeface="Georgia"/>
              <a:buAutoNum type="arabicPeriod"/>
            </a:pPr>
            <a:r>
              <a:rPr lang="en" sz="3000">
                <a:latin typeface="Georgia"/>
                <a:ea typeface="Georgia"/>
                <a:cs typeface="Georgia"/>
                <a:sym typeface="Georgia"/>
              </a:rPr>
              <a:t>How are you different?</a:t>
            </a:r>
            <a:endParaRPr sz="3000">
              <a:latin typeface="Georgia"/>
              <a:ea typeface="Georgia"/>
              <a:cs typeface="Georgia"/>
              <a:sym typeface="Georgia"/>
            </a:endParaRPr>
          </a:p>
          <a:p>
            <a:pPr indent="-419100" lvl="0" marL="914400" rtl="0">
              <a:spcBef>
                <a:spcPts val="0"/>
              </a:spcBef>
              <a:spcAft>
                <a:spcPts val="0"/>
              </a:spcAft>
              <a:buSzPts val="3000"/>
              <a:buFont typeface="Georgia"/>
              <a:buAutoNum type="arabicPeriod"/>
            </a:pPr>
            <a:r>
              <a:rPr lang="en" sz="3000">
                <a:latin typeface="Georgia"/>
                <a:ea typeface="Georgia"/>
                <a:cs typeface="Georgia"/>
                <a:sym typeface="Georgia"/>
              </a:rPr>
              <a:t>Why should anyone care?</a:t>
            </a:r>
            <a:endParaRPr sz="3000">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BRAND STATEMENT</a:t>
            </a:r>
            <a:endParaRPr sz="1000">
              <a:latin typeface="Oswald"/>
              <a:ea typeface="Oswald"/>
              <a:cs typeface="Oswald"/>
              <a:sym typeface="Oswald"/>
            </a:endParaRPr>
          </a:p>
        </p:txBody>
      </p:sp>
      <p:sp>
        <p:nvSpPr>
          <p:cNvPr id="320" name="Shape 320"/>
          <p:cNvSpPr txBox="1"/>
          <p:nvPr/>
        </p:nvSpPr>
        <p:spPr>
          <a:xfrm>
            <a:off x="537400" y="1167150"/>
            <a:ext cx="8153100" cy="3585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latin typeface="Georgia"/>
                <a:ea typeface="Georgia"/>
                <a:cs typeface="Georgia"/>
                <a:sym typeface="Georgia"/>
              </a:rPr>
              <a:t>3 places to use your brand statement:</a:t>
            </a:r>
            <a:endParaRPr sz="2400">
              <a:latin typeface="Georgia"/>
              <a:ea typeface="Georgia"/>
              <a:cs typeface="Georgia"/>
              <a:sym typeface="Georgia"/>
            </a:endParaRPr>
          </a:p>
          <a:p>
            <a:pPr indent="-419100" lvl="0" marL="914400" rtl="0">
              <a:spcBef>
                <a:spcPts val="0"/>
              </a:spcBef>
              <a:spcAft>
                <a:spcPts val="0"/>
              </a:spcAft>
              <a:buSzPts val="3000"/>
              <a:buFont typeface="Georgia"/>
              <a:buAutoNum type="arabicPeriod"/>
            </a:pPr>
            <a:r>
              <a:rPr lang="en" sz="3000">
                <a:solidFill>
                  <a:schemeClr val="dk1"/>
                </a:solidFill>
                <a:latin typeface="Georgia"/>
                <a:ea typeface="Georgia"/>
                <a:cs typeface="Georgia"/>
                <a:sym typeface="Georgia"/>
              </a:rPr>
              <a:t>LinkedIn Profile Summary [longer form]</a:t>
            </a:r>
            <a:endParaRPr sz="3000">
              <a:latin typeface="Georgia"/>
              <a:ea typeface="Georgia"/>
              <a:cs typeface="Georgia"/>
              <a:sym typeface="Georgia"/>
            </a:endParaRPr>
          </a:p>
          <a:p>
            <a:pPr indent="-419100" lvl="0" marL="914400" rtl="0">
              <a:spcBef>
                <a:spcPts val="0"/>
              </a:spcBef>
              <a:spcAft>
                <a:spcPts val="0"/>
              </a:spcAft>
              <a:buSzPts val="3000"/>
              <a:buFont typeface="Georgia"/>
              <a:buAutoNum type="arabicPeriod"/>
            </a:pPr>
            <a:r>
              <a:rPr lang="en" sz="3000">
                <a:latin typeface="Georgia"/>
                <a:ea typeface="Georgia"/>
                <a:cs typeface="Georgia"/>
                <a:sym typeface="Georgia"/>
              </a:rPr>
              <a:t>Resume [short + professional] </a:t>
            </a:r>
            <a:endParaRPr sz="3000">
              <a:latin typeface="Georgia"/>
              <a:ea typeface="Georgia"/>
              <a:cs typeface="Georgia"/>
              <a:sym typeface="Georgia"/>
            </a:endParaRPr>
          </a:p>
          <a:p>
            <a:pPr indent="-419100" lvl="0" marL="914400" rtl="0">
              <a:spcBef>
                <a:spcPts val="0"/>
              </a:spcBef>
              <a:spcAft>
                <a:spcPts val="0"/>
              </a:spcAft>
              <a:buSzPts val="3000"/>
              <a:buFont typeface="Georgia"/>
              <a:buAutoNum type="arabicPeriod"/>
            </a:pPr>
            <a:r>
              <a:rPr lang="en" sz="3000">
                <a:latin typeface="Georgia"/>
                <a:ea typeface="Georgia"/>
                <a:cs typeface="Georgia"/>
                <a:sym typeface="Georgia"/>
              </a:rPr>
              <a:t>In Person [short, easy concepts]</a:t>
            </a:r>
            <a:endParaRPr sz="3000">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p:nvPr/>
        </p:nvSpPr>
        <p:spPr>
          <a:xfrm>
            <a:off x="446484" y="518823"/>
            <a:ext cx="71439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DEVELOPING YOUR BRAND</a:t>
            </a:r>
            <a:endParaRPr sz="1000">
              <a:latin typeface="Oswald"/>
              <a:ea typeface="Oswald"/>
              <a:cs typeface="Oswald"/>
              <a:sym typeface="Oswald"/>
            </a:endParaRPr>
          </a:p>
        </p:txBody>
      </p:sp>
      <p:sp>
        <p:nvSpPr>
          <p:cNvPr id="326" name="Shape 326"/>
          <p:cNvSpPr/>
          <p:nvPr/>
        </p:nvSpPr>
        <p:spPr>
          <a:xfrm>
            <a:off x="446484" y="1037645"/>
            <a:ext cx="8250900" cy="19770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sz="1000">
              <a:latin typeface="Oswald"/>
              <a:ea typeface="Oswald"/>
              <a:cs typeface="Oswald"/>
              <a:sym typeface="Oswald"/>
            </a:endParaRPr>
          </a:p>
          <a:p>
            <a:pPr indent="0" lvl="0" marL="0" marR="0" rtl="0" algn="l">
              <a:lnSpc>
                <a:spcPct val="88333"/>
              </a:lnSpc>
              <a:spcBef>
                <a:spcPts val="0"/>
              </a:spcBef>
              <a:spcAft>
                <a:spcPts val="0"/>
              </a:spcAft>
              <a:buNone/>
            </a:pPr>
            <a:r>
              <a:rPr b="1" lang="en" sz="6800">
                <a:solidFill>
                  <a:srgbClr val="FFFFFF"/>
                </a:solidFill>
                <a:latin typeface="Oswald"/>
                <a:ea typeface="Oswald"/>
                <a:cs typeface="Oswald"/>
                <a:sym typeface="Oswald"/>
              </a:rPr>
              <a:t>PURPOSE OF </a:t>
            </a:r>
            <a:r>
              <a:rPr b="1" lang="en" sz="6800">
                <a:solidFill>
                  <a:srgbClr val="FFFFFF"/>
                </a:solidFill>
                <a:latin typeface="Oswald"/>
                <a:ea typeface="Oswald"/>
                <a:cs typeface="Oswald"/>
                <a:sym typeface="Oswald"/>
              </a:rPr>
              <a:t>BRAND STATEMENT</a:t>
            </a:r>
            <a:endParaRPr sz="680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DEVELOPING YOUR BRAND</a:t>
            </a:r>
            <a:endParaRPr sz="1000">
              <a:latin typeface="Oswald"/>
              <a:ea typeface="Oswald"/>
              <a:cs typeface="Oswald"/>
              <a:sym typeface="Oswald"/>
            </a:endParaRPr>
          </a:p>
        </p:txBody>
      </p:sp>
      <p:sp>
        <p:nvSpPr>
          <p:cNvPr id="222" name="Shape 222"/>
          <p:cNvSpPr txBox="1"/>
          <p:nvPr>
            <p:ph idx="1" type="body"/>
          </p:nvPr>
        </p:nvSpPr>
        <p:spPr>
          <a:xfrm>
            <a:off x="404850" y="1366600"/>
            <a:ext cx="8292600" cy="3197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200">
              <a:latin typeface="Georgia"/>
              <a:ea typeface="Georgia"/>
              <a:cs typeface="Georgia"/>
              <a:sym typeface="Georgia"/>
            </a:endParaRPr>
          </a:p>
          <a:p>
            <a:pPr indent="0" lvl="0" marL="0" marR="0" rtl="0" algn="l">
              <a:spcBef>
                <a:spcPts val="700"/>
              </a:spcBef>
              <a:spcAft>
                <a:spcPts val="0"/>
              </a:spcAft>
              <a:buNone/>
            </a:pPr>
            <a:r>
              <a:rPr lang="en" sz="2200">
                <a:latin typeface="Georgia"/>
                <a:ea typeface="Georgia"/>
                <a:cs typeface="Georgia"/>
                <a:sym typeface="Georgia"/>
              </a:rPr>
              <a:t>Identify w</a:t>
            </a:r>
            <a:r>
              <a:rPr lang="en" sz="2200">
                <a:latin typeface="Georgia"/>
                <a:ea typeface="Georgia"/>
                <a:cs typeface="Georgia"/>
                <a:sym typeface="Georgia"/>
              </a:rPr>
              <a:t>hat a brand statement is and how it can be used in the job search process </a:t>
            </a:r>
            <a:endParaRPr sz="2200">
              <a:latin typeface="Georgia"/>
              <a:ea typeface="Georgia"/>
              <a:cs typeface="Georgia"/>
              <a:sym typeface="Georgia"/>
            </a:endParaRPr>
          </a:p>
          <a:p>
            <a:pPr indent="0" lvl="0" marL="0" marR="0" rtl="0" algn="l">
              <a:spcBef>
                <a:spcPts val="700"/>
              </a:spcBef>
              <a:spcAft>
                <a:spcPts val="0"/>
              </a:spcAft>
              <a:buNone/>
            </a:pPr>
            <a:r>
              <a:t/>
            </a:r>
            <a:endParaRPr sz="2200">
              <a:latin typeface="Georgia"/>
              <a:ea typeface="Georgia"/>
              <a:cs typeface="Georgia"/>
              <a:sym typeface="Georgia"/>
            </a:endParaRPr>
          </a:p>
          <a:p>
            <a:pPr indent="0" lvl="0" marL="0" marR="0" rtl="0" algn="l">
              <a:spcBef>
                <a:spcPts val="700"/>
              </a:spcBef>
              <a:spcAft>
                <a:spcPts val="0"/>
              </a:spcAft>
              <a:buNone/>
            </a:pPr>
            <a:r>
              <a:rPr lang="en" sz="2200">
                <a:latin typeface="Georgia"/>
                <a:ea typeface="Georgia"/>
                <a:cs typeface="Georgia"/>
                <a:sym typeface="Georgia"/>
              </a:rPr>
              <a:t>Explain the importance of having a strong professional brand</a:t>
            </a:r>
            <a:endParaRPr sz="2200">
              <a:latin typeface="Georgia"/>
              <a:ea typeface="Georgia"/>
              <a:cs typeface="Georgia"/>
              <a:sym typeface="Georgia"/>
            </a:endParaRPr>
          </a:p>
          <a:p>
            <a:pPr indent="0" lvl="0" marL="0" marR="0" rtl="0" algn="l">
              <a:spcBef>
                <a:spcPts val="700"/>
              </a:spcBef>
              <a:spcAft>
                <a:spcPts val="0"/>
              </a:spcAft>
              <a:buNone/>
            </a:pPr>
            <a:r>
              <a:t/>
            </a:r>
            <a:endParaRPr sz="2200">
              <a:latin typeface="Georgia"/>
              <a:ea typeface="Georgia"/>
              <a:cs typeface="Georgia"/>
              <a:sym typeface="Georgia"/>
            </a:endParaRPr>
          </a:p>
          <a:p>
            <a:pPr indent="0" lvl="0" marL="0" marR="0" rtl="0" algn="l">
              <a:spcBef>
                <a:spcPts val="700"/>
              </a:spcBef>
              <a:spcAft>
                <a:spcPts val="0"/>
              </a:spcAft>
              <a:buNone/>
            </a:pPr>
            <a:r>
              <a:rPr lang="en" sz="2200">
                <a:latin typeface="Georgia"/>
                <a:ea typeface="Georgia"/>
                <a:cs typeface="Georgia"/>
                <a:sym typeface="Georgia"/>
              </a:rPr>
              <a:t>Develop a working version of their brand statement</a:t>
            </a:r>
            <a:endParaRPr sz="2200">
              <a:latin typeface="Georgia"/>
              <a:ea typeface="Georgia"/>
              <a:cs typeface="Georgia"/>
              <a:sym typeface="Georgia"/>
            </a:endParaRPr>
          </a:p>
          <a:p>
            <a:pPr indent="0" lvl="0" marL="0" marR="0" rtl="0" algn="l">
              <a:spcBef>
                <a:spcPts val="700"/>
              </a:spcBef>
              <a:spcAft>
                <a:spcPts val="0"/>
              </a:spcAft>
              <a:buNone/>
            </a:pPr>
            <a:r>
              <a:t/>
            </a:r>
            <a:endParaRPr sz="2200">
              <a:latin typeface="Georgia"/>
              <a:ea typeface="Georgia"/>
              <a:cs typeface="Georgia"/>
              <a:sym typeface="Georgia"/>
            </a:endParaRPr>
          </a:p>
        </p:txBody>
      </p:sp>
      <p:sp>
        <p:nvSpPr>
          <p:cNvPr id="223" name="Shape 223"/>
          <p:cNvSpPr txBox="1"/>
          <p:nvPr>
            <p:ph type="title"/>
          </p:nvPr>
        </p:nvSpPr>
        <p:spPr>
          <a:xfrm>
            <a:off x="446484" y="1037645"/>
            <a:ext cx="8250900" cy="501000"/>
          </a:xfrm>
          <a:prstGeom prst="rect">
            <a:avLst/>
          </a:prstGeom>
          <a:noFill/>
          <a:ln>
            <a:noFill/>
          </a:ln>
        </p:spPr>
        <p:txBody>
          <a:bodyPr anchorCtr="0" anchor="t" bIns="0" lIns="0" spcFirstLastPara="1" rIns="0" wrap="square" tIns="0">
            <a:noAutofit/>
          </a:bodyPr>
          <a:lstStyle/>
          <a:p>
            <a:pPr indent="0" lvl="0" marL="0" marR="0" rtl="0" algn="l">
              <a:lnSpc>
                <a:spcPct val="92592"/>
              </a:lnSpc>
              <a:spcBef>
                <a:spcPts val="0"/>
              </a:spcBef>
              <a:spcAft>
                <a:spcPts val="0"/>
              </a:spcAft>
              <a:buNone/>
            </a:pPr>
            <a:r>
              <a:rPr b="1" lang="en" sz="3800">
                <a:latin typeface="Oswald"/>
                <a:ea typeface="Oswald"/>
                <a:cs typeface="Oswald"/>
                <a:sym typeface="Oswald"/>
              </a:rPr>
              <a:t>LEARNING OBJECTIVES</a:t>
            </a:r>
            <a:endParaRPr>
              <a:latin typeface="Oswald"/>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pic>
        <p:nvPicPr>
          <p:cNvPr id="331" name="Shape 331"/>
          <p:cNvPicPr preferRelativeResize="0"/>
          <p:nvPr/>
        </p:nvPicPr>
        <p:blipFill>
          <a:blip r:embed="rId3">
            <a:alphaModFix amt="55000"/>
          </a:blip>
          <a:stretch>
            <a:fillRect/>
          </a:stretch>
        </p:blipFill>
        <p:spPr>
          <a:xfrm>
            <a:off x="5158313" y="2616550"/>
            <a:ext cx="3781425" cy="2362200"/>
          </a:xfrm>
          <a:prstGeom prst="rect">
            <a:avLst/>
          </a:prstGeom>
          <a:noFill/>
          <a:ln>
            <a:noFill/>
          </a:ln>
        </p:spPr>
      </p:pic>
      <p:sp>
        <p:nvSpPr>
          <p:cNvPr id="332" name="Shape 332"/>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PURPOSE</a:t>
            </a:r>
            <a:endParaRPr sz="1000">
              <a:latin typeface="Oswald"/>
              <a:ea typeface="Oswald"/>
              <a:cs typeface="Oswald"/>
              <a:sym typeface="Oswald"/>
            </a:endParaRPr>
          </a:p>
        </p:txBody>
      </p:sp>
      <p:sp>
        <p:nvSpPr>
          <p:cNvPr id="333" name="Shape 333"/>
          <p:cNvSpPr txBox="1"/>
          <p:nvPr>
            <p:ph idx="1" type="body"/>
          </p:nvPr>
        </p:nvSpPr>
        <p:spPr>
          <a:xfrm>
            <a:off x="446500" y="910575"/>
            <a:ext cx="8328300" cy="2031000"/>
          </a:xfrm>
          <a:prstGeom prst="rect">
            <a:avLst/>
          </a:prstGeom>
          <a:noFill/>
          <a:ln>
            <a:noFill/>
          </a:ln>
        </p:spPr>
        <p:txBody>
          <a:bodyPr anchorCtr="0" anchor="t" bIns="0" lIns="0" spcFirstLastPara="1" rIns="0" wrap="square" tIns="0">
            <a:noAutofit/>
          </a:bodyPr>
          <a:lstStyle/>
          <a:p>
            <a:pPr indent="-368300" lvl="0" marL="457200" rtl="0">
              <a:lnSpc>
                <a:spcPct val="115000"/>
              </a:lnSpc>
              <a:spcBef>
                <a:spcPts val="0"/>
              </a:spcBef>
              <a:spcAft>
                <a:spcPts val="0"/>
              </a:spcAft>
              <a:buSzPts val="2200"/>
              <a:buFont typeface="Georgia"/>
              <a:buAutoNum type="arabicPeriod"/>
            </a:pPr>
            <a:r>
              <a:rPr lang="en" sz="2200">
                <a:latin typeface="Georgia"/>
                <a:ea typeface="Georgia"/>
                <a:cs typeface="Georgia"/>
                <a:sym typeface="Georgia"/>
              </a:rPr>
              <a:t>Your brand is what separates you from everyone else and highlights your differentiators and marketable qualities.</a:t>
            </a:r>
            <a:br>
              <a:rPr lang="en" sz="2200">
                <a:latin typeface="Georgia"/>
                <a:ea typeface="Georgia"/>
                <a:cs typeface="Georgia"/>
                <a:sym typeface="Georgia"/>
              </a:rPr>
            </a:br>
            <a:endParaRPr sz="2200">
              <a:latin typeface="Georgia"/>
              <a:ea typeface="Georgia"/>
              <a:cs typeface="Georgia"/>
              <a:sym typeface="Georgia"/>
            </a:endParaRPr>
          </a:p>
          <a:p>
            <a:pPr indent="-368300" lvl="0" marL="457200" rtl="0">
              <a:lnSpc>
                <a:spcPct val="115000"/>
              </a:lnSpc>
              <a:spcBef>
                <a:spcPts val="0"/>
              </a:spcBef>
              <a:spcAft>
                <a:spcPts val="0"/>
              </a:spcAft>
              <a:buSzPts val="2200"/>
              <a:buFont typeface="Georgia"/>
              <a:buAutoNum type="arabicPeriod"/>
            </a:pPr>
            <a:r>
              <a:rPr lang="en" sz="2200">
                <a:latin typeface="Georgia"/>
                <a:ea typeface="Georgia"/>
                <a:cs typeface="Georgia"/>
                <a:sym typeface="Georgia"/>
              </a:rPr>
              <a:t>This is the way you want yourself to be perceived by others and also how you want to live your professional life.</a:t>
            </a:r>
            <a:br>
              <a:rPr lang="en" sz="2200">
                <a:latin typeface="Georgia"/>
                <a:ea typeface="Georgia"/>
                <a:cs typeface="Georgia"/>
                <a:sym typeface="Georgia"/>
              </a:rPr>
            </a:br>
            <a:endParaRPr sz="2200">
              <a:latin typeface="Georgia"/>
              <a:ea typeface="Georgia"/>
              <a:cs typeface="Georgia"/>
              <a:sym typeface="Georgia"/>
            </a:endParaRPr>
          </a:p>
          <a:p>
            <a:pPr indent="-368300" lvl="0" marL="457200" rtl="0">
              <a:lnSpc>
                <a:spcPct val="115000"/>
              </a:lnSpc>
              <a:spcBef>
                <a:spcPts val="0"/>
              </a:spcBef>
              <a:spcAft>
                <a:spcPts val="0"/>
              </a:spcAft>
              <a:buSzPts val="2200"/>
              <a:buFont typeface="Georgia"/>
              <a:buAutoNum type="arabicPeriod"/>
            </a:pPr>
            <a:r>
              <a:rPr lang="en" sz="2200">
                <a:latin typeface="Georgia"/>
                <a:ea typeface="Georgia"/>
                <a:cs typeface="Georgia"/>
                <a:sym typeface="Georgia"/>
              </a:rPr>
              <a:t>Your brand also sets the tone for what potential employers can expect from you and becomes a jumping off point for conversations, interviews, cover letters, and your resume.</a:t>
            </a:r>
            <a:endParaRPr sz="2200">
              <a:latin typeface="Georgia"/>
              <a:ea typeface="Georgia"/>
              <a:cs typeface="Georgia"/>
              <a:sym typeface="Georgia"/>
            </a:endParaRPr>
          </a:p>
          <a:p>
            <a:pPr indent="0" lvl="0" marL="0" marR="0" rtl="0" algn="l">
              <a:spcBef>
                <a:spcPts val="700"/>
              </a:spcBef>
              <a:spcAft>
                <a:spcPts val="0"/>
              </a:spcAft>
              <a:buClr>
                <a:schemeClr val="dk1"/>
              </a:buClr>
              <a:buSzPts val="1100"/>
              <a:buFont typeface="Arial"/>
              <a:buNone/>
            </a:pPr>
            <a:r>
              <a:t/>
            </a:r>
            <a:endParaRPr sz="2200">
              <a:latin typeface="Georgia"/>
              <a:ea typeface="Georgia"/>
              <a:cs typeface="Georgia"/>
              <a:sym typeface="Georgia"/>
            </a:endParaRPr>
          </a:p>
          <a:p>
            <a:pPr indent="0" lvl="0" marL="0" marR="0" rtl="0" algn="l">
              <a:spcBef>
                <a:spcPts val="700"/>
              </a:spcBef>
              <a:spcAft>
                <a:spcPts val="0"/>
              </a:spcAft>
              <a:buNone/>
            </a:pPr>
            <a:r>
              <a:t/>
            </a:r>
            <a:endParaRPr sz="2200">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pic>
        <p:nvPicPr>
          <p:cNvPr id="338" name="Shape 338"/>
          <p:cNvPicPr preferRelativeResize="0"/>
          <p:nvPr/>
        </p:nvPicPr>
        <p:blipFill>
          <a:blip r:embed="rId3">
            <a:alphaModFix/>
          </a:blip>
          <a:stretch>
            <a:fillRect/>
          </a:stretch>
        </p:blipFill>
        <p:spPr>
          <a:xfrm>
            <a:off x="749953" y="2184183"/>
            <a:ext cx="669726" cy="669726"/>
          </a:xfrm>
          <a:prstGeom prst="rect">
            <a:avLst/>
          </a:prstGeom>
          <a:noFill/>
          <a:ln>
            <a:noFill/>
          </a:ln>
        </p:spPr>
      </p:pic>
      <p:sp>
        <p:nvSpPr>
          <p:cNvPr id="339" name="Shape 339"/>
          <p:cNvSpPr txBox="1"/>
          <p:nvPr/>
        </p:nvSpPr>
        <p:spPr>
          <a:xfrm>
            <a:off x="510680" y="1546255"/>
            <a:ext cx="1940400" cy="2140800"/>
          </a:xfrm>
          <a:prstGeom prst="rect">
            <a:avLst/>
          </a:prstGeom>
          <a:noFill/>
          <a:ln>
            <a:noFill/>
          </a:ln>
        </p:spPr>
        <p:txBody>
          <a:bodyPr anchorCtr="0" anchor="ctr" bIns="64325" lIns="64325" spcFirstLastPara="1" rIns="64325" wrap="square" tIns="64325">
            <a:noAutofit/>
          </a:bodyPr>
          <a:lstStyle/>
          <a:p>
            <a:pPr indent="317500" lvl="0" marL="0" rtl="0">
              <a:lnSpc>
                <a:spcPct val="120000"/>
              </a:lnSpc>
              <a:spcBef>
                <a:spcPts val="0"/>
              </a:spcBef>
              <a:spcAft>
                <a:spcPts val="0"/>
              </a:spcAft>
              <a:buNone/>
            </a:pPr>
            <a:r>
              <a:rPr b="1" lang="en" sz="800">
                <a:solidFill>
                  <a:srgbClr val="FFFFFF"/>
                </a:solidFill>
                <a:latin typeface="Oswald"/>
                <a:ea typeface="Oswald"/>
                <a:cs typeface="Oswald"/>
                <a:sym typeface="Oswald"/>
              </a:rPr>
              <a:t>EXERCISE</a:t>
            </a:r>
            <a:endParaRPr b="1" sz="8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700">
              <a:solidFill>
                <a:srgbClr val="FFFFFF"/>
              </a:solidFill>
              <a:latin typeface="Oswald"/>
              <a:ea typeface="Oswald"/>
              <a:cs typeface="Oswald"/>
              <a:sym typeface="Oswald"/>
            </a:endParaRPr>
          </a:p>
        </p:txBody>
      </p:sp>
      <p:sp>
        <p:nvSpPr>
          <p:cNvPr id="340" name="Shape 340"/>
          <p:cNvSpPr/>
          <p:nvPr/>
        </p:nvSpPr>
        <p:spPr>
          <a:xfrm>
            <a:off x="2082287" y="1566723"/>
            <a:ext cx="5315100" cy="1758600"/>
          </a:xfrm>
          <a:prstGeom prst="rect">
            <a:avLst/>
          </a:prstGeom>
          <a:noFill/>
          <a:ln>
            <a:noFill/>
          </a:ln>
        </p:spPr>
        <p:txBody>
          <a:bodyPr anchorCtr="0" anchor="ctr" bIns="35750" lIns="35750" spcFirstLastPara="1" rIns="35750" wrap="square" tIns="35750">
            <a:noAutofit/>
          </a:bodyPr>
          <a:lstStyle/>
          <a:p>
            <a:pPr indent="-266700" lvl="0" marL="317500" marR="0" rtl="0" algn="l">
              <a:spcBef>
                <a:spcPts val="0"/>
              </a:spcBef>
              <a:spcAft>
                <a:spcPts val="0"/>
              </a:spcAft>
              <a:buClr>
                <a:srgbClr val="000000"/>
              </a:buClr>
              <a:buSzPts val="1800"/>
              <a:buFont typeface="Georgia"/>
              <a:buAutoNum type="arabicPeriod"/>
            </a:pPr>
            <a:r>
              <a:rPr lang="en" sz="1800">
                <a:latin typeface="Georgia"/>
                <a:ea typeface="Georgia"/>
                <a:cs typeface="Georgia"/>
                <a:sym typeface="Georgia"/>
              </a:rPr>
              <a:t>Get with a partner</a:t>
            </a:r>
            <a:endParaRPr b="0" i="0" sz="1800" u="none" cap="none" strike="noStrike">
              <a:solidFill>
                <a:srgbClr val="000000"/>
              </a:solidFill>
              <a:latin typeface="Georgia"/>
              <a:ea typeface="Georgia"/>
              <a:cs typeface="Georgia"/>
              <a:sym typeface="Georgia"/>
            </a:endParaRPr>
          </a:p>
          <a:p>
            <a:pPr indent="-266700" lvl="0" marL="317500" rtl="0">
              <a:spcBef>
                <a:spcPts val="0"/>
              </a:spcBef>
              <a:spcAft>
                <a:spcPts val="0"/>
              </a:spcAft>
              <a:buSzPts val="1800"/>
              <a:buFont typeface="Georgia"/>
              <a:buAutoNum type="arabicPeriod"/>
            </a:pPr>
            <a:r>
              <a:rPr lang="en" sz="1800">
                <a:solidFill>
                  <a:schemeClr val="dk1"/>
                </a:solidFill>
                <a:latin typeface="Georgia"/>
                <a:ea typeface="Georgia"/>
                <a:cs typeface="Georgia"/>
                <a:sym typeface="Georgia"/>
              </a:rPr>
              <a:t>Take 5 minutes to discuss a mentor, friend, celebrity - someone who immediately comes to mind because they have a strong brand. Discuss why that person stood out to you and/or why you were drawn to them. </a:t>
            </a:r>
            <a:endParaRPr sz="1800">
              <a:solidFill>
                <a:schemeClr val="dk1"/>
              </a:solidFill>
              <a:latin typeface="Georgia"/>
              <a:ea typeface="Georgia"/>
              <a:cs typeface="Georgia"/>
              <a:sym typeface="Georgia"/>
            </a:endParaRPr>
          </a:p>
        </p:txBody>
      </p:sp>
      <p:sp>
        <p:nvSpPr>
          <p:cNvPr id="341" name="Shape 341"/>
          <p:cNvSpPr/>
          <p:nvPr/>
        </p:nvSpPr>
        <p:spPr>
          <a:xfrm>
            <a:off x="2102203" y="1251027"/>
            <a:ext cx="2625300" cy="179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 sz="1400">
                <a:latin typeface="Oswald"/>
                <a:ea typeface="Oswald"/>
                <a:cs typeface="Oswald"/>
                <a:sym typeface="Oswald"/>
              </a:rPr>
              <a:t>DIRECTIONS</a:t>
            </a:r>
            <a:endParaRPr sz="1000">
              <a:latin typeface="Oswald"/>
              <a:ea typeface="Oswald"/>
              <a:cs typeface="Oswald"/>
              <a:sym typeface="Oswald"/>
            </a:endParaRPr>
          </a:p>
        </p:txBody>
      </p:sp>
      <p:cxnSp>
        <p:nvCxnSpPr>
          <p:cNvPr id="342" name="Shape 342"/>
          <p:cNvCxnSpPr/>
          <p:nvPr/>
        </p:nvCxnSpPr>
        <p:spPr>
          <a:xfrm rot="10800000">
            <a:off x="1756371" y="1236583"/>
            <a:ext cx="0" cy="3282900"/>
          </a:xfrm>
          <a:prstGeom prst="straightConnector1">
            <a:avLst/>
          </a:prstGeom>
          <a:noFill/>
          <a:ln cap="flat" cmpd="sng" w="9525">
            <a:solidFill>
              <a:srgbClr val="B7B7B7"/>
            </a:solidFill>
            <a:prstDash val="solid"/>
            <a:round/>
            <a:headEnd len="med" w="med" type="none"/>
            <a:tailEnd len="med" w="med" type="none"/>
          </a:ln>
        </p:spPr>
      </p:cxnSp>
      <p:sp>
        <p:nvSpPr>
          <p:cNvPr id="343" name="Shape 343"/>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ACTIVITY: IMPORTANCE OF A BRAND</a:t>
            </a:r>
            <a:endParaRPr sz="1000">
              <a:latin typeface="Oswald"/>
              <a:ea typeface="Oswald"/>
              <a:cs typeface="Oswald"/>
              <a:sym typeface="Oswa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Shape 348"/>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PURPOSE</a:t>
            </a:r>
            <a:endParaRPr sz="1000">
              <a:latin typeface="Oswald"/>
              <a:ea typeface="Oswald"/>
              <a:cs typeface="Oswald"/>
              <a:sym typeface="Oswald"/>
            </a:endParaRPr>
          </a:p>
        </p:txBody>
      </p:sp>
      <p:sp>
        <p:nvSpPr>
          <p:cNvPr id="349" name="Shape 349"/>
          <p:cNvSpPr txBox="1"/>
          <p:nvPr>
            <p:ph idx="1" type="body"/>
          </p:nvPr>
        </p:nvSpPr>
        <p:spPr>
          <a:xfrm>
            <a:off x="446500" y="1044966"/>
            <a:ext cx="8328300" cy="2031000"/>
          </a:xfrm>
          <a:prstGeom prst="rect">
            <a:avLst/>
          </a:prstGeom>
          <a:noFill/>
          <a:ln>
            <a:noFill/>
          </a:ln>
        </p:spPr>
        <p:txBody>
          <a:bodyPr anchorCtr="0" anchor="t" bIns="0" lIns="0" spcFirstLastPara="1" rIns="0" wrap="square" tIns="0">
            <a:noAutofit/>
          </a:bodyPr>
          <a:lstStyle/>
          <a:p>
            <a:pPr indent="0" lvl="0" marL="0" rtl="0">
              <a:lnSpc>
                <a:spcPct val="115000"/>
              </a:lnSpc>
              <a:spcBef>
                <a:spcPts val="0"/>
              </a:spcBef>
              <a:spcAft>
                <a:spcPts val="0"/>
              </a:spcAft>
              <a:buNone/>
            </a:pPr>
            <a:r>
              <a:rPr lang="en" sz="2200">
                <a:latin typeface="Georgia"/>
                <a:ea typeface="Georgia"/>
                <a:cs typeface="Georgia"/>
                <a:sym typeface="Georgia"/>
              </a:rPr>
              <a:t>It’s not a face tattoo...it may change and most likely will change, even by the end of this course. </a:t>
            </a:r>
            <a:endParaRPr sz="2200">
              <a:latin typeface="Georgia"/>
              <a:ea typeface="Georgia"/>
              <a:cs typeface="Georgia"/>
              <a:sym typeface="Georgia"/>
            </a:endParaRPr>
          </a:p>
          <a:p>
            <a:pPr indent="0" lvl="0" marL="0" rtl="0">
              <a:lnSpc>
                <a:spcPct val="115000"/>
              </a:lnSpc>
              <a:spcBef>
                <a:spcPts val="0"/>
              </a:spcBef>
              <a:spcAft>
                <a:spcPts val="0"/>
              </a:spcAft>
              <a:buNone/>
            </a:pPr>
            <a:r>
              <a:t/>
            </a:r>
            <a:endParaRPr sz="2200">
              <a:latin typeface="Georgia"/>
              <a:ea typeface="Georgia"/>
              <a:cs typeface="Georgia"/>
              <a:sym typeface="Georgia"/>
            </a:endParaRPr>
          </a:p>
          <a:p>
            <a:pPr indent="0" lvl="0" marL="0" rtl="0">
              <a:spcBef>
                <a:spcPts val="0"/>
              </a:spcBef>
              <a:spcAft>
                <a:spcPts val="0"/>
              </a:spcAft>
              <a:buClr>
                <a:schemeClr val="dk1"/>
              </a:buClr>
              <a:buFont typeface="Arial"/>
              <a:buNone/>
            </a:pPr>
            <a:r>
              <a:t/>
            </a:r>
            <a:endParaRPr sz="2200">
              <a:latin typeface="Georgia"/>
              <a:ea typeface="Georgia"/>
              <a:cs typeface="Georgia"/>
              <a:sym typeface="Georgia"/>
            </a:endParaRPr>
          </a:p>
          <a:p>
            <a:pPr indent="0" lvl="0" marL="0" marR="0" rtl="0" algn="l">
              <a:spcBef>
                <a:spcPts val="700"/>
              </a:spcBef>
              <a:spcAft>
                <a:spcPts val="0"/>
              </a:spcAft>
              <a:buClr>
                <a:schemeClr val="dk1"/>
              </a:buClr>
              <a:buSzPts val="1100"/>
              <a:buFont typeface="Arial"/>
              <a:buNone/>
            </a:pPr>
            <a:r>
              <a:t/>
            </a:r>
            <a:endParaRPr sz="2200">
              <a:latin typeface="Georgia"/>
              <a:ea typeface="Georgia"/>
              <a:cs typeface="Georgia"/>
              <a:sym typeface="Georgia"/>
            </a:endParaRPr>
          </a:p>
          <a:p>
            <a:pPr indent="0" lvl="0" marL="0" marR="0" rtl="0" algn="l">
              <a:spcBef>
                <a:spcPts val="700"/>
              </a:spcBef>
              <a:spcAft>
                <a:spcPts val="0"/>
              </a:spcAft>
              <a:buNone/>
            </a:pPr>
            <a:r>
              <a:t/>
            </a:r>
            <a:endParaRPr sz="2200">
              <a:latin typeface="Georgia"/>
              <a:ea typeface="Georgia"/>
              <a:cs typeface="Georgia"/>
              <a:sym typeface="Georgia"/>
            </a:endParaRPr>
          </a:p>
        </p:txBody>
      </p:sp>
      <p:pic>
        <p:nvPicPr>
          <p:cNvPr id="350" name="Shape 350"/>
          <p:cNvPicPr preferRelativeResize="0"/>
          <p:nvPr/>
        </p:nvPicPr>
        <p:blipFill>
          <a:blip r:embed="rId3">
            <a:alphaModFix/>
          </a:blip>
          <a:stretch>
            <a:fillRect/>
          </a:stretch>
        </p:blipFill>
        <p:spPr>
          <a:xfrm>
            <a:off x="2743816" y="2119382"/>
            <a:ext cx="3339800" cy="24839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PURPOSE</a:t>
            </a:r>
            <a:endParaRPr sz="1000">
              <a:latin typeface="Oswald"/>
              <a:ea typeface="Oswald"/>
              <a:cs typeface="Oswald"/>
              <a:sym typeface="Oswald"/>
            </a:endParaRPr>
          </a:p>
        </p:txBody>
      </p:sp>
      <p:sp>
        <p:nvSpPr>
          <p:cNvPr id="356" name="Shape 356"/>
          <p:cNvSpPr txBox="1"/>
          <p:nvPr>
            <p:ph idx="1" type="body"/>
          </p:nvPr>
        </p:nvSpPr>
        <p:spPr>
          <a:xfrm>
            <a:off x="446500" y="1044966"/>
            <a:ext cx="8328300" cy="2031000"/>
          </a:xfrm>
          <a:prstGeom prst="rect">
            <a:avLst/>
          </a:prstGeom>
          <a:noFill/>
          <a:ln>
            <a:noFill/>
          </a:ln>
        </p:spPr>
        <p:txBody>
          <a:bodyPr anchorCtr="0" anchor="t" bIns="0" lIns="0" spcFirstLastPara="1" rIns="0" wrap="square" tIns="0">
            <a:noAutofit/>
          </a:bodyPr>
          <a:lstStyle/>
          <a:p>
            <a:pPr indent="0" lvl="0" marL="0" rtl="0">
              <a:lnSpc>
                <a:spcPct val="115000"/>
              </a:lnSpc>
              <a:spcBef>
                <a:spcPts val="0"/>
              </a:spcBef>
              <a:spcAft>
                <a:spcPts val="0"/>
              </a:spcAft>
              <a:buNone/>
            </a:pPr>
            <a:r>
              <a:rPr lang="en" sz="2200">
                <a:latin typeface="Georgia"/>
                <a:ea typeface="Georgia"/>
                <a:cs typeface="Georgia"/>
                <a:sym typeface="Georgia"/>
              </a:rPr>
              <a:t>But it’s important! This statement</a:t>
            </a:r>
            <a:endParaRPr sz="2200">
              <a:latin typeface="Georgia"/>
              <a:ea typeface="Georgia"/>
              <a:cs typeface="Georgia"/>
              <a:sym typeface="Georgia"/>
            </a:endParaRPr>
          </a:p>
          <a:p>
            <a:pPr indent="0" lvl="0" marL="0" rtl="0">
              <a:lnSpc>
                <a:spcPct val="115000"/>
              </a:lnSpc>
              <a:spcBef>
                <a:spcPts val="0"/>
              </a:spcBef>
              <a:spcAft>
                <a:spcPts val="0"/>
              </a:spcAft>
              <a:buNone/>
            </a:pPr>
            <a:r>
              <a:rPr lang="en" sz="2200">
                <a:latin typeface="Georgia"/>
                <a:ea typeface="Georgia"/>
                <a:cs typeface="Georgia"/>
                <a:sym typeface="Georgia"/>
              </a:rPr>
              <a:t>is the foundation of the rest of your</a:t>
            </a:r>
            <a:endParaRPr sz="2200">
              <a:latin typeface="Georgia"/>
              <a:ea typeface="Georgia"/>
              <a:cs typeface="Georgia"/>
              <a:sym typeface="Georgia"/>
            </a:endParaRPr>
          </a:p>
          <a:p>
            <a:pPr indent="0" lvl="0" marL="0" rtl="0">
              <a:lnSpc>
                <a:spcPct val="115000"/>
              </a:lnSpc>
              <a:spcBef>
                <a:spcPts val="0"/>
              </a:spcBef>
              <a:spcAft>
                <a:spcPts val="0"/>
              </a:spcAft>
              <a:buNone/>
            </a:pPr>
            <a:r>
              <a:rPr lang="en" sz="2200">
                <a:latin typeface="Georgia"/>
                <a:ea typeface="Georgia"/>
                <a:cs typeface="Georgia"/>
                <a:sym typeface="Georgia"/>
              </a:rPr>
              <a:t>communication strategy (resume, </a:t>
            </a:r>
            <a:endParaRPr sz="2200">
              <a:latin typeface="Georgia"/>
              <a:ea typeface="Georgia"/>
              <a:cs typeface="Georgia"/>
              <a:sym typeface="Georgia"/>
            </a:endParaRPr>
          </a:p>
          <a:p>
            <a:pPr indent="0" lvl="0" marL="0" rtl="0">
              <a:lnSpc>
                <a:spcPct val="115000"/>
              </a:lnSpc>
              <a:spcBef>
                <a:spcPts val="0"/>
              </a:spcBef>
              <a:spcAft>
                <a:spcPts val="0"/>
              </a:spcAft>
              <a:buNone/>
            </a:pPr>
            <a:r>
              <a:rPr lang="en" sz="2200">
                <a:latin typeface="Georgia"/>
                <a:ea typeface="Georgia"/>
                <a:cs typeface="Georgia"/>
                <a:sym typeface="Georgia"/>
              </a:rPr>
              <a:t>LinkedIn, etc.) and represents</a:t>
            </a:r>
            <a:endParaRPr sz="2200">
              <a:latin typeface="Georgia"/>
              <a:ea typeface="Georgia"/>
              <a:cs typeface="Georgia"/>
              <a:sym typeface="Georgia"/>
            </a:endParaRPr>
          </a:p>
          <a:p>
            <a:pPr indent="0" lvl="0" marL="0" rtl="0">
              <a:lnSpc>
                <a:spcPct val="115000"/>
              </a:lnSpc>
              <a:spcBef>
                <a:spcPts val="0"/>
              </a:spcBef>
              <a:spcAft>
                <a:spcPts val="0"/>
              </a:spcAft>
              <a:buNone/>
            </a:pPr>
            <a:r>
              <a:rPr lang="en" sz="2200">
                <a:latin typeface="Georgia"/>
                <a:ea typeface="Georgia"/>
                <a:cs typeface="Georgia"/>
                <a:sym typeface="Georgia"/>
              </a:rPr>
              <a:t>who you are. </a:t>
            </a:r>
            <a:endParaRPr sz="2200">
              <a:latin typeface="Georgia"/>
              <a:ea typeface="Georgia"/>
              <a:cs typeface="Georgia"/>
              <a:sym typeface="Georgia"/>
            </a:endParaRPr>
          </a:p>
          <a:p>
            <a:pPr indent="0" lvl="0" marL="0" rtl="0">
              <a:lnSpc>
                <a:spcPct val="115000"/>
              </a:lnSpc>
              <a:spcBef>
                <a:spcPts val="0"/>
              </a:spcBef>
              <a:spcAft>
                <a:spcPts val="0"/>
              </a:spcAft>
              <a:buNone/>
            </a:pPr>
            <a:r>
              <a:t/>
            </a:r>
            <a:endParaRPr sz="2200">
              <a:latin typeface="Georgia"/>
              <a:ea typeface="Georgia"/>
              <a:cs typeface="Georgia"/>
              <a:sym typeface="Georgia"/>
            </a:endParaRPr>
          </a:p>
          <a:p>
            <a:pPr indent="0" lvl="0" marL="0" rtl="0">
              <a:spcBef>
                <a:spcPts val="0"/>
              </a:spcBef>
              <a:spcAft>
                <a:spcPts val="0"/>
              </a:spcAft>
              <a:buClr>
                <a:schemeClr val="dk1"/>
              </a:buClr>
              <a:buSzPts val="1100"/>
              <a:buFont typeface="Arial"/>
              <a:buNone/>
            </a:pPr>
            <a:r>
              <a:t/>
            </a:r>
            <a:endParaRPr sz="2200">
              <a:latin typeface="Georgia"/>
              <a:ea typeface="Georgia"/>
              <a:cs typeface="Georgia"/>
              <a:sym typeface="Georgia"/>
            </a:endParaRPr>
          </a:p>
          <a:p>
            <a:pPr indent="0" lvl="0" marL="0" rtl="0">
              <a:spcBef>
                <a:spcPts val="0"/>
              </a:spcBef>
              <a:spcAft>
                <a:spcPts val="0"/>
              </a:spcAft>
              <a:buNone/>
            </a:pPr>
            <a:r>
              <a:t/>
            </a:r>
            <a:endParaRPr sz="2200">
              <a:latin typeface="Georgia"/>
              <a:ea typeface="Georgia"/>
              <a:cs typeface="Georgia"/>
              <a:sym typeface="Georgia"/>
            </a:endParaRPr>
          </a:p>
          <a:p>
            <a:pPr indent="0" lvl="0" marL="0" marR="0" rtl="0" algn="l">
              <a:spcBef>
                <a:spcPts val="700"/>
              </a:spcBef>
              <a:spcAft>
                <a:spcPts val="0"/>
              </a:spcAft>
              <a:buClr>
                <a:schemeClr val="dk1"/>
              </a:buClr>
              <a:buSzPts val="1100"/>
              <a:buFont typeface="Arial"/>
              <a:buNone/>
            </a:pPr>
            <a:r>
              <a:t/>
            </a:r>
            <a:endParaRPr sz="2200">
              <a:latin typeface="Georgia"/>
              <a:ea typeface="Georgia"/>
              <a:cs typeface="Georgia"/>
              <a:sym typeface="Georgia"/>
            </a:endParaRPr>
          </a:p>
          <a:p>
            <a:pPr indent="0" lvl="0" marL="0" marR="0" rtl="0" algn="l">
              <a:spcBef>
                <a:spcPts val="700"/>
              </a:spcBef>
              <a:spcAft>
                <a:spcPts val="0"/>
              </a:spcAft>
              <a:buNone/>
            </a:pPr>
            <a:r>
              <a:t/>
            </a:r>
            <a:endParaRPr sz="2200">
              <a:latin typeface="Georgia"/>
              <a:ea typeface="Georgia"/>
              <a:cs typeface="Georgia"/>
              <a:sym typeface="Georgia"/>
            </a:endParaRPr>
          </a:p>
        </p:txBody>
      </p:sp>
      <p:pic>
        <p:nvPicPr>
          <p:cNvPr id="357" name="Shape 357"/>
          <p:cNvPicPr preferRelativeResize="0"/>
          <p:nvPr/>
        </p:nvPicPr>
        <p:blipFill>
          <a:blip r:embed="rId3">
            <a:alphaModFix/>
          </a:blip>
          <a:stretch>
            <a:fillRect/>
          </a:stretch>
        </p:blipFill>
        <p:spPr>
          <a:xfrm>
            <a:off x="5522883" y="1230549"/>
            <a:ext cx="2682413" cy="268241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Shape 362"/>
          <p:cNvSpPr/>
          <p:nvPr/>
        </p:nvSpPr>
        <p:spPr>
          <a:xfrm>
            <a:off x="446484" y="518823"/>
            <a:ext cx="71439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DEVELOPING YOUR BRAND</a:t>
            </a:r>
            <a:endParaRPr sz="1000">
              <a:latin typeface="Oswald"/>
              <a:ea typeface="Oswald"/>
              <a:cs typeface="Oswald"/>
              <a:sym typeface="Oswald"/>
            </a:endParaRPr>
          </a:p>
        </p:txBody>
      </p:sp>
      <p:sp>
        <p:nvSpPr>
          <p:cNvPr id="363" name="Shape 363"/>
          <p:cNvSpPr/>
          <p:nvPr/>
        </p:nvSpPr>
        <p:spPr>
          <a:xfrm>
            <a:off x="446484" y="1037645"/>
            <a:ext cx="8250900" cy="19770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sz="1000">
              <a:latin typeface="Oswald"/>
              <a:ea typeface="Oswald"/>
              <a:cs typeface="Oswald"/>
              <a:sym typeface="Oswald"/>
            </a:endParaRPr>
          </a:p>
          <a:p>
            <a:pPr indent="0" lvl="0" marL="0" marR="0" rtl="0" algn="l">
              <a:lnSpc>
                <a:spcPct val="88333"/>
              </a:lnSpc>
              <a:spcBef>
                <a:spcPts val="0"/>
              </a:spcBef>
              <a:spcAft>
                <a:spcPts val="0"/>
              </a:spcAft>
              <a:buNone/>
            </a:pPr>
            <a:r>
              <a:rPr b="1" lang="en" sz="6800">
                <a:solidFill>
                  <a:srgbClr val="FFFFFF"/>
                </a:solidFill>
                <a:latin typeface="Oswald"/>
                <a:ea typeface="Oswald"/>
                <a:cs typeface="Oswald"/>
                <a:sym typeface="Oswald"/>
              </a:rPr>
              <a:t>EXERCISE: </a:t>
            </a:r>
            <a:endParaRPr b="1" sz="6800">
              <a:solidFill>
                <a:srgbClr val="FFFFFF"/>
              </a:solidFill>
              <a:latin typeface="Oswald"/>
              <a:ea typeface="Oswald"/>
              <a:cs typeface="Oswald"/>
              <a:sym typeface="Oswald"/>
            </a:endParaRPr>
          </a:p>
          <a:p>
            <a:pPr indent="0" lvl="0" marL="0" marR="0" rtl="0" algn="l">
              <a:lnSpc>
                <a:spcPct val="88333"/>
              </a:lnSpc>
              <a:spcBef>
                <a:spcPts val="0"/>
              </a:spcBef>
              <a:spcAft>
                <a:spcPts val="0"/>
              </a:spcAft>
              <a:buNone/>
            </a:pPr>
            <a:r>
              <a:rPr b="1" lang="en" sz="6800">
                <a:solidFill>
                  <a:srgbClr val="FFFFFF"/>
                </a:solidFill>
                <a:latin typeface="Oswald"/>
                <a:ea typeface="Oswald"/>
                <a:cs typeface="Oswald"/>
                <a:sym typeface="Oswald"/>
              </a:rPr>
              <a:t>WHAT’S YOUR STORY</a:t>
            </a:r>
            <a:endParaRPr sz="6800">
              <a:latin typeface="Oswald"/>
              <a:ea typeface="Oswald"/>
              <a:cs typeface="Oswald"/>
              <a:sym typeface="Oswa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WHAT’S YOUR STORY?</a:t>
            </a:r>
            <a:endParaRPr sz="1000">
              <a:latin typeface="Oswald"/>
              <a:ea typeface="Oswald"/>
              <a:cs typeface="Oswald"/>
              <a:sym typeface="Oswald"/>
            </a:endParaRPr>
          </a:p>
        </p:txBody>
      </p:sp>
      <p:sp>
        <p:nvSpPr>
          <p:cNvPr id="369" name="Shape 369"/>
          <p:cNvSpPr/>
          <p:nvPr/>
        </p:nvSpPr>
        <p:spPr>
          <a:xfrm>
            <a:off x="974025" y="1486225"/>
            <a:ext cx="1914300" cy="1897500"/>
          </a:xfrm>
          <a:prstGeom prst="wedgeRectCallout">
            <a:avLst>
              <a:gd fmla="val -20833" name="adj1"/>
              <a:gd fmla="val 62500" name="adj2"/>
            </a:avLst>
          </a:prstGeom>
          <a:solidFill>
            <a:srgbClr val="E5212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 name="Shape 370"/>
          <p:cNvSpPr/>
          <p:nvPr/>
        </p:nvSpPr>
        <p:spPr>
          <a:xfrm>
            <a:off x="3406125" y="1486225"/>
            <a:ext cx="1914300" cy="1897500"/>
          </a:xfrm>
          <a:prstGeom prst="wedgeRectCallout">
            <a:avLst>
              <a:gd fmla="val -20833" name="adj1"/>
              <a:gd fmla="val 62500" name="adj2"/>
            </a:avLst>
          </a:prstGeom>
          <a:solidFill>
            <a:srgbClr val="FFDB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 name="Shape 371"/>
          <p:cNvSpPr/>
          <p:nvPr/>
        </p:nvSpPr>
        <p:spPr>
          <a:xfrm>
            <a:off x="5838225" y="1486225"/>
            <a:ext cx="1914300" cy="1897500"/>
          </a:xfrm>
          <a:prstGeom prst="wedgeRectCallout">
            <a:avLst>
              <a:gd fmla="val -20833" name="adj1"/>
              <a:gd fmla="val 62500" name="adj2"/>
            </a:avLst>
          </a:prstGeom>
          <a:solidFill>
            <a:srgbClr val="FFAFC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 name="Shape 372"/>
          <p:cNvSpPr txBox="1"/>
          <p:nvPr/>
        </p:nvSpPr>
        <p:spPr>
          <a:xfrm>
            <a:off x="1074775" y="1595375"/>
            <a:ext cx="1713000" cy="17214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t/>
            </a:r>
            <a:endParaRPr sz="1600">
              <a:latin typeface="Georgia"/>
              <a:ea typeface="Georgia"/>
              <a:cs typeface="Georgia"/>
              <a:sym typeface="Georgia"/>
            </a:endParaRPr>
          </a:p>
          <a:p>
            <a:pPr indent="0" lvl="0" marL="0" algn="ctr">
              <a:spcBef>
                <a:spcPts val="0"/>
              </a:spcBef>
              <a:spcAft>
                <a:spcPts val="0"/>
              </a:spcAft>
              <a:buNone/>
            </a:pPr>
            <a:r>
              <a:t/>
            </a:r>
            <a:endParaRPr sz="1600">
              <a:latin typeface="Georgia"/>
              <a:ea typeface="Georgia"/>
              <a:cs typeface="Georgia"/>
              <a:sym typeface="Georgia"/>
            </a:endParaRPr>
          </a:p>
          <a:p>
            <a:pPr indent="0" lvl="0" marL="0" algn="ctr">
              <a:spcBef>
                <a:spcPts val="0"/>
              </a:spcBef>
              <a:spcAft>
                <a:spcPts val="0"/>
              </a:spcAft>
              <a:buNone/>
            </a:pPr>
            <a:r>
              <a:rPr lang="en" sz="1600">
                <a:latin typeface="Georgia"/>
                <a:ea typeface="Georgia"/>
                <a:cs typeface="Georgia"/>
                <a:sym typeface="Georgia"/>
              </a:rPr>
              <a:t>INTERVIEWER</a:t>
            </a:r>
            <a:endParaRPr sz="1600">
              <a:latin typeface="Georgia"/>
              <a:ea typeface="Georgia"/>
              <a:cs typeface="Georgia"/>
              <a:sym typeface="Georgia"/>
            </a:endParaRPr>
          </a:p>
        </p:txBody>
      </p:sp>
      <p:sp>
        <p:nvSpPr>
          <p:cNvPr id="373" name="Shape 373"/>
          <p:cNvSpPr txBox="1"/>
          <p:nvPr/>
        </p:nvSpPr>
        <p:spPr>
          <a:xfrm>
            <a:off x="3506775" y="1574275"/>
            <a:ext cx="1713000" cy="172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Georgia"/>
              <a:ea typeface="Georgia"/>
              <a:cs typeface="Georgia"/>
              <a:sym typeface="Georgia"/>
            </a:endParaRPr>
          </a:p>
          <a:p>
            <a:pPr indent="0" lvl="0" marL="0" rtl="0" algn="ctr">
              <a:spcBef>
                <a:spcPts val="0"/>
              </a:spcBef>
              <a:spcAft>
                <a:spcPts val="0"/>
              </a:spcAft>
              <a:buNone/>
            </a:pPr>
            <a:r>
              <a:t/>
            </a:r>
            <a:endParaRPr sz="1600">
              <a:latin typeface="Georgia"/>
              <a:ea typeface="Georgia"/>
              <a:cs typeface="Georgia"/>
              <a:sym typeface="Georgia"/>
            </a:endParaRPr>
          </a:p>
          <a:p>
            <a:pPr indent="0" lvl="0" marL="0" rtl="0" algn="ctr">
              <a:spcBef>
                <a:spcPts val="0"/>
              </a:spcBef>
              <a:spcAft>
                <a:spcPts val="0"/>
              </a:spcAft>
              <a:buNone/>
            </a:pPr>
            <a:r>
              <a:rPr lang="en" sz="1600">
                <a:latin typeface="Georgia"/>
                <a:ea typeface="Georgia"/>
                <a:cs typeface="Georgia"/>
                <a:sym typeface="Georgia"/>
              </a:rPr>
              <a:t>CANDIDATE</a:t>
            </a:r>
            <a:endParaRPr sz="1600">
              <a:latin typeface="Georgia"/>
              <a:ea typeface="Georgia"/>
              <a:cs typeface="Georgia"/>
              <a:sym typeface="Georgia"/>
            </a:endParaRPr>
          </a:p>
        </p:txBody>
      </p:sp>
      <p:sp>
        <p:nvSpPr>
          <p:cNvPr id="374" name="Shape 374"/>
          <p:cNvSpPr txBox="1"/>
          <p:nvPr/>
        </p:nvSpPr>
        <p:spPr>
          <a:xfrm>
            <a:off x="5938775" y="1574275"/>
            <a:ext cx="1713000" cy="172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Georgia"/>
              <a:ea typeface="Georgia"/>
              <a:cs typeface="Georgia"/>
              <a:sym typeface="Georgia"/>
            </a:endParaRPr>
          </a:p>
          <a:p>
            <a:pPr indent="0" lvl="0" marL="0" rtl="0" algn="ctr">
              <a:spcBef>
                <a:spcPts val="0"/>
              </a:spcBef>
              <a:spcAft>
                <a:spcPts val="0"/>
              </a:spcAft>
              <a:buNone/>
            </a:pPr>
            <a:r>
              <a:t/>
            </a:r>
            <a:endParaRPr sz="1600">
              <a:latin typeface="Georgia"/>
              <a:ea typeface="Georgia"/>
              <a:cs typeface="Georgia"/>
              <a:sym typeface="Georgia"/>
            </a:endParaRPr>
          </a:p>
          <a:p>
            <a:pPr indent="0" lvl="0" marL="0" rtl="0" algn="ctr">
              <a:spcBef>
                <a:spcPts val="0"/>
              </a:spcBef>
              <a:spcAft>
                <a:spcPts val="0"/>
              </a:spcAft>
              <a:buNone/>
            </a:pPr>
            <a:r>
              <a:rPr lang="en" sz="1600">
                <a:latin typeface="Georgia"/>
                <a:ea typeface="Georgia"/>
                <a:cs typeface="Georgia"/>
                <a:sym typeface="Georgia"/>
              </a:rPr>
              <a:t>SCRIBE</a:t>
            </a:r>
            <a:endParaRPr sz="1600">
              <a:latin typeface="Georgia"/>
              <a:ea typeface="Georgia"/>
              <a:cs typeface="Georgia"/>
              <a:sym typeface="Georgia"/>
            </a:endParaRPr>
          </a:p>
        </p:txBody>
      </p:sp>
      <p:sp>
        <p:nvSpPr>
          <p:cNvPr id="375" name="Shape 375"/>
          <p:cNvSpPr txBox="1"/>
          <p:nvPr/>
        </p:nvSpPr>
        <p:spPr>
          <a:xfrm>
            <a:off x="974025" y="3891825"/>
            <a:ext cx="6778500" cy="996600"/>
          </a:xfrm>
          <a:prstGeom prst="rect">
            <a:avLst/>
          </a:prstGeom>
          <a:solidFill>
            <a:srgbClr val="1EC9C6"/>
          </a:solid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Font typeface="Georgia"/>
              <a:buAutoNum type="arabicPeriod"/>
            </a:pPr>
            <a:r>
              <a:rPr lang="en" sz="1800">
                <a:latin typeface="Georgia"/>
                <a:ea typeface="Georgia"/>
                <a:cs typeface="Georgia"/>
                <a:sym typeface="Georgia"/>
              </a:rPr>
              <a:t>BREAK OUT INTO GROUPS OF 3. </a:t>
            </a:r>
            <a:endParaRPr sz="1800">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lang="en" sz="1800">
                <a:latin typeface="Georgia"/>
                <a:ea typeface="Georgia"/>
                <a:cs typeface="Georgia"/>
                <a:sym typeface="Georgia"/>
              </a:rPr>
              <a:t>ASSIGN EACH PERSON A ROLE.</a:t>
            </a:r>
            <a:endParaRPr sz="1800">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lang="en" sz="1800">
                <a:latin typeface="Georgia"/>
                <a:ea typeface="Georgia"/>
                <a:cs typeface="Georgia"/>
                <a:sym typeface="Georgia"/>
              </a:rPr>
              <a:t>5 MINUTES EACH, THEN WE’LL ROTATE.  </a:t>
            </a:r>
            <a:endParaRPr sz="1800">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Shape 380"/>
          <p:cNvSpPr txBox="1"/>
          <p:nvPr/>
        </p:nvSpPr>
        <p:spPr>
          <a:xfrm>
            <a:off x="483125" y="976350"/>
            <a:ext cx="8143200" cy="3811200"/>
          </a:xfrm>
          <a:prstGeom prst="rect">
            <a:avLst/>
          </a:prstGeom>
          <a:noFill/>
          <a:ln>
            <a:noFill/>
          </a:ln>
        </p:spPr>
        <p:txBody>
          <a:bodyPr anchorCtr="0" anchor="ctr" bIns="91425" lIns="91425" spcFirstLastPara="1" rIns="91425" wrap="square" tIns="91425">
            <a:noAutofit/>
          </a:bodyPr>
          <a:lstStyle/>
          <a:p>
            <a:pPr indent="-368300" lvl="0" marL="457200" rtl="0">
              <a:lnSpc>
                <a:spcPct val="115000"/>
              </a:lnSpc>
              <a:spcBef>
                <a:spcPts val="0"/>
              </a:spcBef>
              <a:spcAft>
                <a:spcPts val="0"/>
              </a:spcAft>
              <a:buClr>
                <a:schemeClr val="dk1"/>
              </a:buClr>
              <a:buSzPts val="2200"/>
              <a:buFont typeface="Georgia"/>
              <a:buAutoNum type="arabicPeriod"/>
            </a:pPr>
            <a:r>
              <a:rPr lang="en" sz="2200">
                <a:solidFill>
                  <a:schemeClr val="dk1"/>
                </a:solidFill>
                <a:latin typeface="Georgia"/>
                <a:ea typeface="Georgia"/>
                <a:cs typeface="Georgia"/>
                <a:sym typeface="Georgia"/>
              </a:rPr>
              <a:t>What were you doing before GA?</a:t>
            </a:r>
            <a:endParaRPr sz="2200">
              <a:solidFill>
                <a:schemeClr val="dk1"/>
              </a:solidFill>
              <a:latin typeface="Georgia"/>
              <a:ea typeface="Georgia"/>
              <a:cs typeface="Georgia"/>
              <a:sym typeface="Georgia"/>
            </a:endParaRPr>
          </a:p>
          <a:p>
            <a:pPr indent="-368300" lvl="0" marL="457200" rtl="0">
              <a:lnSpc>
                <a:spcPct val="115000"/>
              </a:lnSpc>
              <a:spcBef>
                <a:spcPts val="0"/>
              </a:spcBef>
              <a:spcAft>
                <a:spcPts val="0"/>
              </a:spcAft>
              <a:buClr>
                <a:schemeClr val="dk1"/>
              </a:buClr>
              <a:buSzPts val="2200"/>
              <a:buFont typeface="Georgia"/>
              <a:buAutoNum type="arabicPeriod"/>
            </a:pPr>
            <a:r>
              <a:rPr lang="en" sz="2200">
                <a:solidFill>
                  <a:schemeClr val="dk1"/>
                </a:solidFill>
                <a:latin typeface="Georgia"/>
                <a:ea typeface="Georgia"/>
                <a:cs typeface="Georgia"/>
                <a:sym typeface="Georgia"/>
              </a:rPr>
              <a:t>Why are you here?</a:t>
            </a:r>
            <a:endParaRPr sz="2200">
              <a:solidFill>
                <a:schemeClr val="dk1"/>
              </a:solidFill>
              <a:latin typeface="Georgia"/>
              <a:ea typeface="Georgia"/>
              <a:cs typeface="Georgia"/>
              <a:sym typeface="Georgia"/>
            </a:endParaRPr>
          </a:p>
          <a:p>
            <a:pPr indent="-368300" lvl="0" marL="457200" rtl="0">
              <a:lnSpc>
                <a:spcPct val="115000"/>
              </a:lnSpc>
              <a:spcBef>
                <a:spcPts val="0"/>
              </a:spcBef>
              <a:spcAft>
                <a:spcPts val="0"/>
              </a:spcAft>
              <a:buClr>
                <a:schemeClr val="dk1"/>
              </a:buClr>
              <a:buSzPts val="2200"/>
              <a:buFont typeface="Georgia"/>
              <a:buAutoNum type="arabicPeriod"/>
            </a:pPr>
            <a:r>
              <a:rPr lang="en" sz="2200">
                <a:solidFill>
                  <a:schemeClr val="dk1"/>
                </a:solidFill>
                <a:latin typeface="Georgia"/>
                <a:ea typeface="Georgia"/>
                <a:cs typeface="Georgia"/>
                <a:sym typeface="Georgia"/>
              </a:rPr>
              <a:t>What are your goals post-course?</a:t>
            </a:r>
            <a:endParaRPr sz="2200">
              <a:solidFill>
                <a:schemeClr val="dk1"/>
              </a:solidFill>
              <a:latin typeface="Georgia"/>
              <a:ea typeface="Georgia"/>
              <a:cs typeface="Georgia"/>
              <a:sym typeface="Georgia"/>
            </a:endParaRPr>
          </a:p>
          <a:p>
            <a:pPr indent="-368300" lvl="0" marL="457200" rtl="0">
              <a:lnSpc>
                <a:spcPct val="115000"/>
              </a:lnSpc>
              <a:spcBef>
                <a:spcPts val="0"/>
              </a:spcBef>
              <a:spcAft>
                <a:spcPts val="0"/>
              </a:spcAft>
              <a:buClr>
                <a:schemeClr val="dk1"/>
              </a:buClr>
              <a:buSzPts val="2200"/>
              <a:buFont typeface="Georgia"/>
              <a:buAutoNum type="arabicPeriod"/>
            </a:pPr>
            <a:r>
              <a:rPr lang="en" sz="2200">
                <a:solidFill>
                  <a:schemeClr val="dk1"/>
                </a:solidFill>
                <a:latin typeface="Georgia"/>
                <a:ea typeface="Georgia"/>
                <a:cs typeface="Georgia"/>
                <a:sym typeface="Georgia"/>
              </a:rPr>
              <a:t>What does your ideal career look like?</a:t>
            </a:r>
            <a:endParaRPr sz="2200">
              <a:solidFill>
                <a:schemeClr val="dk1"/>
              </a:solidFill>
              <a:latin typeface="Georgia"/>
              <a:ea typeface="Georgia"/>
              <a:cs typeface="Georgia"/>
              <a:sym typeface="Georgia"/>
            </a:endParaRPr>
          </a:p>
          <a:p>
            <a:pPr indent="-368300" lvl="0" marL="457200" rtl="0">
              <a:lnSpc>
                <a:spcPct val="115000"/>
              </a:lnSpc>
              <a:spcBef>
                <a:spcPts val="0"/>
              </a:spcBef>
              <a:spcAft>
                <a:spcPts val="0"/>
              </a:spcAft>
              <a:buClr>
                <a:schemeClr val="dk1"/>
              </a:buClr>
              <a:buSzPts val="2200"/>
              <a:buFont typeface="Georgia"/>
              <a:buAutoNum type="arabicPeriod"/>
            </a:pPr>
            <a:r>
              <a:rPr lang="en" sz="2200">
                <a:solidFill>
                  <a:schemeClr val="dk1"/>
                </a:solidFill>
                <a:latin typeface="Georgia"/>
                <a:ea typeface="Georgia"/>
                <a:cs typeface="Georgia"/>
                <a:sym typeface="Georgia"/>
              </a:rPr>
              <a:t>What type of environment do you thrive in?</a:t>
            </a:r>
            <a:endParaRPr sz="2200">
              <a:solidFill>
                <a:schemeClr val="dk1"/>
              </a:solidFill>
              <a:latin typeface="Georgia"/>
              <a:ea typeface="Georgia"/>
              <a:cs typeface="Georgia"/>
              <a:sym typeface="Georgia"/>
            </a:endParaRPr>
          </a:p>
          <a:p>
            <a:pPr indent="-368300" lvl="0" marL="457200" rtl="0">
              <a:lnSpc>
                <a:spcPct val="115000"/>
              </a:lnSpc>
              <a:spcBef>
                <a:spcPts val="0"/>
              </a:spcBef>
              <a:spcAft>
                <a:spcPts val="0"/>
              </a:spcAft>
              <a:buClr>
                <a:schemeClr val="dk1"/>
              </a:buClr>
              <a:buSzPts val="2200"/>
              <a:buFont typeface="Georgia"/>
              <a:buAutoNum type="arabicPeriod"/>
            </a:pPr>
            <a:r>
              <a:rPr lang="en" sz="2200">
                <a:solidFill>
                  <a:schemeClr val="dk1"/>
                </a:solidFill>
                <a:latin typeface="Georgia"/>
                <a:ea typeface="Georgia"/>
                <a:cs typeface="Georgia"/>
                <a:sym typeface="Georgia"/>
              </a:rPr>
              <a:t>How do you solve problems?</a:t>
            </a:r>
            <a:endParaRPr sz="2200">
              <a:solidFill>
                <a:schemeClr val="dk1"/>
              </a:solidFill>
              <a:latin typeface="Georgia"/>
              <a:ea typeface="Georgia"/>
              <a:cs typeface="Georgia"/>
              <a:sym typeface="Georgia"/>
            </a:endParaRPr>
          </a:p>
          <a:p>
            <a:pPr indent="-368300" lvl="0" marL="457200" rtl="0">
              <a:lnSpc>
                <a:spcPct val="115000"/>
              </a:lnSpc>
              <a:spcBef>
                <a:spcPts val="0"/>
              </a:spcBef>
              <a:spcAft>
                <a:spcPts val="0"/>
              </a:spcAft>
              <a:buClr>
                <a:schemeClr val="dk1"/>
              </a:buClr>
              <a:buSzPts val="2200"/>
              <a:buFont typeface="Georgia"/>
              <a:buAutoNum type="arabicPeriod"/>
            </a:pPr>
            <a:r>
              <a:rPr lang="en" sz="2200">
                <a:solidFill>
                  <a:schemeClr val="dk1"/>
                </a:solidFill>
                <a:latin typeface="Georgia"/>
                <a:ea typeface="Georgia"/>
                <a:cs typeface="Georgia"/>
                <a:sym typeface="Georgia"/>
              </a:rPr>
              <a:t>What motivates you?</a:t>
            </a:r>
            <a:endParaRPr sz="2200">
              <a:solidFill>
                <a:schemeClr val="dk1"/>
              </a:solidFill>
              <a:latin typeface="Georgia"/>
              <a:ea typeface="Georgia"/>
              <a:cs typeface="Georgia"/>
              <a:sym typeface="Georgia"/>
            </a:endParaRPr>
          </a:p>
          <a:p>
            <a:pPr indent="-368300" lvl="0" marL="457200" rtl="0">
              <a:lnSpc>
                <a:spcPct val="115000"/>
              </a:lnSpc>
              <a:spcBef>
                <a:spcPts val="0"/>
              </a:spcBef>
              <a:spcAft>
                <a:spcPts val="0"/>
              </a:spcAft>
              <a:buClr>
                <a:schemeClr val="dk1"/>
              </a:buClr>
              <a:buSzPts val="2200"/>
              <a:buFont typeface="Georgia"/>
              <a:buAutoNum type="arabicPeriod"/>
            </a:pPr>
            <a:r>
              <a:rPr lang="en" sz="2200">
                <a:solidFill>
                  <a:schemeClr val="dk1"/>
                </a:solidFill>
                <a:latin typeface="Georgia"/>
                <a:ea typeface="Georgia"/>
                <a:cs typeface="Georgia"/>
                <a:sym typeface="Georgia"/>
              </a:rPr>
              <a:t>What are a few of your hobbies?</a:t>
            </a:r>
            <a:endParaRPr sz="2200">
              <a:solidFill>
                <a:schemeClr val="dk1"/>
              </a:solidFill>
              <a:latin typeface="Georgia"/>
              <a:ea typeface="Georgia"/>
              <a:cs typeface="Georgia"/>
              <a:sym typeface="Georgia"/>
            </a:endParaRPr>
          </a:p>
          <a:p>
            <a:pPr indent="-368300" lvl="0" marL="457200" rtl="0">
              <a:lnSpc>
                <a:spcPct val="115000"/>
              </a:lnSpc>
              <a:spcBef>
                <a:spcPts val="0"/>
              </a:spcBef>
              <a:spcAft>
                <a:spcPts val="0"/>
              </a:spcAft>
              <a:buClr>
                <a:schemeClr val="dk1"/>
              </a:buClr>
              <a:buSzPts val="2200"/>
              <a:buFont typeface="Georgia"/>
              <a:buAutoNum type="arabicPeriod"/>
            </a:pPr>
            <a:r>
              <a:rPr lang="en" sz="2200">
                <a:solidFill>
                  <a:schemeClr val="dk1"/>
                </a:solidFill>
                <a:latin typeface="Georgia"/>
                <a:ea typeface="Georgia"/>
                <a:cs typeface="Georgia"/>
                <a:sym typeface="Georgia"/>
              </a:rPr>
              <a:t>What gives you joy?</a:t>
            </a:r>
            <a:endParaRPr sz="2200">
              <a:solidFill>
                <a:schemeClr val="dk1"/>
              </a:solidFill>
              <a:latin typeface="Georgia"/>
              <a:ea typeface="Georgia"/>
              <a:cs typeface="Georgia"/>
              <a:sym typeface="Georgia"/>
            </a:endParaRPr>
          </a:p>
          <a:p>
            <a:pPr indent="-368300" lvl="0" marL="457200" rtl="0">
              <a:lnSpc>
                <a:spcPct val="115000"/>
              </a:lnSpc>
              <a:spcBef>
                <a:spcPts val="0"/>
              </a:spcBef>
              <a:spcAft>
                <a:spcPts val="0"/>
              </a:spcAft>
              <a:buClr>
                <a:schemeClr val="dk1"/>
              </a:buClr>
              <a:buSzPts val="2200"/>
              <a:buFont typeface="Georgia"/>
              <a:buAutoNum type="arabicPeriod"/>
            </a:pPr>
            <a:r>
              <a:rPr lang="en" sz="2200">
                <a:solidFill>
                  <a:schemeClr val="dk1"/>
                </a:solidFill>
                <a:latin typeface="Georgia"/>
                <a:ea typeface="Georgia"/>
                <a:cs typeface="Georgia"/>
                <a:sym typeface="Georgia"/>
              </a:rPr>
              <a:t>What makes you unique? </a:t>
            </a:r>
            <a:endParaRPr sz="2200">
              <a:solidFill>
                <a:schemeClr val="dk1"/>
              </a:solidFill>
              <a:latin typeface="Georgia"/>
              <a:ea typeface="Georgia"/>
              <a:cs typeface="Georgia"/>
              <a:sym typeface="Georgia"/>
            </a:endParaRPr>
          </a:p>
        </p:txBody>
      </p:sp>
      <p:sp>
        <p:nvSpPr>
          <p:cNvPr id="381" name="Shape 381"/>
          <p:cNvSpPr txBox="1"/>
          <p:nvPr/>
        </p:nvSpPr>
        <p:spPr>
          <a:xfrm>
            <a:off x="402625" y="442875"/>
            <a:ext cx="4821300" cy="419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2300">
                <a:solidFill>
                  <a:schemeClr val="dk1"/>
                </a:solidFill>
                <a:latin typeface="Oswald"/>
                <a:ea typeface="Oswald"/>
                <a:cs typeface="Oswald"/>
                <a:sym typeface="Oswald"/>
              </a:rPr>
              <a:t>INTERVIEW QUESTIONS</a:t>
            </a:r>
            <a:endParaRPr sz="1000">
              <a:solidFill>
                <a:schemeClr val="dk1"/>
              </a:solidFill>
              <a:latin typeface="Oswald"/>
              <a:ea typeface="Oswald"/>
              <a:cs typeface="Oswald"/>
              <a:sym typeface="Oswa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Shape 386"/>
          <p:cNvSpPr/>
          <p:nvPr/>
        </p:nvSpPr>
        <p:spPr>
          <a:xfrm>
            <a:off x="446484" y="518823"/>
            <a:ext cx="71439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DEVELOPING YOUR BRAND</a:t>
            </a:r>
            <a:endParaRPr sz="1000">
              <a:latin typeface="Oswald"/>
              <a:ea typeface="Oswald"/>
              <a:cs typeface="Oswald"/>
              <a:sym typeface="Oswald"/>
            </a:endParaRPr>
          </a:p>
        </p:txBody>
      </p:sp>
      <p:sp>
        <p:nvSpPr>
          <p:cNvPr id="387" name="Shape 387"/>
          <p:cNvSpPr/>
          <p:nvPr/>
        </p:nvSpPr>
        <p:spPr>
          <a:xfrm>
            <a:off x="446484" y="1037645"/>
            <a:ext cx="8250900" cy="19770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sz="1000">
              <a:latin typeface="Oswald"/>
              <a:ea typeface="Oswald"/>
              <a:cs typeface="Oswald"/>
              <a:sym typeface="Oswald"/>
            </a:endParaRPr>
          </a:p>
          <a:p>
            <a:pPr indent="0" lvl="0" marL="0" marR="0" rtl="0" algn="l">
              <a:lnSpc>
                <a:spcPct val="88333"/>
              </a:lnSpc>
              <a:spcBef>
                <a:spcPts val="0"/>
              </a:spcBef>
              <a:spcAft>
                <a:spcPts val="0"/>
              </a:spcAft>
              <a:buNone/>
            </a:pPr>
            <a:r>
              <a:rPr b="1" lang="en" sz="6800">
                <a:solidFill>
                  <a:srgbClr val="FFFFFF"/>
                </a:solidFill>
                <a:latin typeface="Oswald"/>
                <a:ea typeface="Oswald"/>
                <a:cs typeface="Oswald"/>
                <a:sym typeface="Oswald"/>
              </a:rPr>
              <a:t>DISTILLING IT DOWN</a:t>
            </a:r>
            <a:endParaRPr sz="6800">
              <a:latin typeface="Oswald"/>
              <a:ea typeface="Oswald"/>
              <a:cs typeface="Oswald"/>
              <a:sym typeface="Oswa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NARROWING DOWN THE LIST</a:t>
            </a:r>
            <a:endParaRPr sz="1000">
              <a:latin typeface="Oswald"/>
              <a:ea typeface="Oswald"/>
              <a:cs typeface="Oswald"/>
              <a:sym typeface="Oswald"/>
            </a:endParaRPr>
          </a:p>
        </p:txBody>
      </p:sp>
      <p:sp>
        <p:nvSpPr>
          <p:cNvPr id="393" name="Shape 393"/>
          <p:cNvSpPr txBox="1"/>
          <p:nvPr>
            <p:ph idx="1" type="body"/>
          </p:nvPr>
        </p:nvSpPr>
        <p:spPr>
          <a:xfrm>
            <a:off x="437400" y="1238050"/>
            <a:ext cx="8269200" cy="2031000"/>
          </a:xfrm>
          <a:prstGeom prst="rect">
            <a:avLst/>
          </a:prstGeom>
          <a:noFill/>
          <a:ln>
            <a:noFill/>
          </a:ln>
        </p:spPr>
        <p:txBody>
          <a:bodyPr anchorCtr="0" anchor="t" bIns="0" lIns="0" spcFirstLastPara="1" rIns="0" wrap="square" tIns="0">
            <a:noAutofit/>
          </a:bodyPr>
          <a:lstStyle/>
          <a:p>
            <a:pPr indent="0" lvl="0" marL="0" marR="0" rtl="0">
              <a:spcBef>
                <a:spcPts val="700"/>
              </a:spcBef>
              <a:spcAft>
                <a:spcPts val="0"/>
              </a:spcAft>
              <a:buNone/>
            </a:pPr>
            <a:r>
              <a:rPr lang="en" sz="3600">
                <a:solidFill>
                  <a:srgbClr val="FF0000"/>
                </a:solidFill>
                <a:latin typeface="Georgia"/>
                <a:ea typeface="Georgia"/>
                <a:cs typeface="Georgia"/>
                <a:sym typeface="Georgia"/>
              </a:rPr>
              <a:t>RELEVANCE</a:t>
            </a:r>
            <a:endParaRPr sz="3600">
              <a:solidFill>
                <a:srgbClr val="FF0000"/>
              </a:solidFill>
              <a:latin typeface="Georgia"/>
              <a:ea typeface="Georgia"/>
              <a:cs typeface="Georgia"/>
              <a:sym typeface="Georgia"/>
            </a:endParaRPr>
          </a:p>
          <a:p>
            <a:pPr indent="0" lvl="0" marL="0" marR="0" rtl="0">
              <a:spcBef>
                <a:spcPts val="700"/>
              </a:spcBef>
              <a:spcAft>
                <a:spcPts val="0"/>
              </a:spcAft>
              <a:buNone/>
            </a:pPr>
            <a:r>
              <a:t/>
            </a:r>
            <a:endParaRPr sz="3600">
              <a:latin typeface="Georgia"/>
              <a:ea typeface="Georgia"/>
              <a:cs typeface="Georgia"/>
              <a:sym typeface="Georgia"/>
            </a:endParaRPr>
          </a:p>
          <a:p>
            <a:pPr indent="0" lvl="0" marL="0" marR="0" rtl="0">
              <a:spcBef>
                <a:spcPts val="700"/>
              </a:spcBef>
              <a:spcAft>
                <a:spcPts val="0"/>
              </a:spcAft>
              <a:buNone/>
            </a:pPr>
            <a:r>
              <a:rPr lang="en" sz="3600">
                <a:latin typeface="Georgia"/>
                <a:ea typeface="Georgia"/>
                <a:cs typeface="Georgia"/>
                <a:sym typeface="Georgia"/>
              </a:rPr>
              <a:t>					</a:t>
            </a:r>
            <a:r>
              <a:rPr lang="en" sz="3600">
                <a:solidFill>
                  <a:srgbClr val="1EC9C6"/>
                </a:solidFill>
                <a:latin typeface="Georgia"/>
                <a:ea typeface="Georgia"/>
                <a:cs typeface="Georgia"/>
                <a:sym typeface="Georgia"/>
              </a:rPr>
              <a:t>RESULTS</a:t>
            </a:r>
            <a:endParaRPr sz="3600">
              <a:solidFill>
                <a:srgbClr val="1EC9C6"/>
              </a:solidFill>
              <a:latin typeface="Georgia"/>
              <a:ea typeface="Georgia"/>
              <a:cs typeface="Georgia"/>
              <a:sym typeface="Georgia"/>
            </a:endParaRPr>
          </a:p>
          <a:p>
            <a:pPr indent="0" lvl="0" marL="0" marR="0" rtl="0">
              <a:spcBef>
                <a:spcPts val="700"/>
              </a:spcBef>
              <a:spcAft>
                <a:spcPts val="0"/>
              </a:spcAft>
              <a:buNone/>
            </a:pPr>
            <a:r>
              <a:t/>
            </a:r>
            <a:endParaRPr sz="3600">
              <a:latin typeface="Georgia"/>
              <a:ea typeface="Georgia"/>
              <a:cs typeface="Georgia"/>
              <a:sym typeface="Georgia"/>
            </a:endParaRPr>
          </a:p>
          <a:p>
            <a:pPr indent="0" lvl="0" marL="0" marR="0" rtl="0">
              <a:spcBef>
                <a:spcPts val="700"/>
              </a:spcBef>
              <a:spcAft>
                <a:spcPts val="0"/>
              </a:spcAft>
              <a:buNone/>
            </a:pPr>
            <a:r>
              <a:rPr lang="en" sz="3600">
                <a:latin typeface="Georgia"/>
                <a:ea typeface="Georgia"/>
                <a:cs typeface="Georgia"/>
                <a:sym typeface="Georgia"/>
              </a:rPr>
              <a:t>										</a:t>
            </a:r>
            <a:r>
              <a:rPr lang="en" sz="3600">
                <a:solidFill>
                  <a:srgbClr val="FFAFC0"/>
                </a:solidFill>
                <a:latin typeface="Georgia"/>
                <a:ea typeface="Georgia"/>
                <a:cs typeface="Georgia"/>
                <a:sym typeface="Georgia"/>
              </a:rPr>
              <a:t>BENEFITS</a:t>
            </a:r>
            <a:endParaRPr sz="3600">
              <a:solidFill>
                <a:srgbClr val="FFAFC0"/>
              </a:solidFill>
              <a:latin typeface="Georgia"/>
              <a:ea typeface="Georgia"/>
              <a:cs typeface="Georgia"/>
              <a:sym typeface="Georgi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NARROWING DOWN THE LIST</a:t>
            </a:r>
            <a:endParaRPr sz="1000">
              <a:latin typeface="Oswald"/>
              <a:ea typeface="Oswald"/>
              <a:cs typeface="Oswald"/>
              <a:sym typeface="Oswald"/>
            </a:endParaRPr>
          </a:p>
        </p:txBody>
      </p:sp>
      <p:sp>
        <p:nvSpPr>
          <p:cNvPr id="399" name="Shape 399"/>
          <p:cNvSpPr txBox="1"/>
          <p:nvPr>
            <p:ph idx="1" type="body"/>
          </p:nvPr>
        </p:nvSpPr>
        <p:spPr>
          <a:xfrm>
            <a:off x="437400" y="1238050"/>
            <a:ext cx="8269200" cy="20310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Clr>
                <a:schemeClr val="dk1"/>
              </a:buClr>
              <a:buSzPts val="1100"/>
              <a:buFont typeface="Arial"/>
              <a:buNone/>
            </a:pPr>
            <a:r>
              <a:rPr lang="en" sz="2200">
                <a:solidFill>
                  <a:schemeClr val="dk1"/>
                </a:solidFill>
                <a:latin typeface="Georgia"/>
                <a:ea typeface="Georgia"/>
                <a:cs typeface="Georgia"/>
                <a:sym typeface="Georgia"/>
              </a:rPr>
              <a:t>Remember: Writing a brand statement is hard. It’s a process that takes time and thought. </a:t>
            </a:r>
            <a:endParaRPr sz="2200">
              <a:solidFill>
                <a:schemeClr val="dk1"/>
              </a:solidFill>
              <a:latin typeface="Georgia"/>
              <a:ea typeface="Georgia"/>
              <a:cs typeface="Georgia"/>
              <a:sym typeface="Georgia"/>
            </a:endParaRPr>
          </a:p>
          <a:p>
            <a:pPr indent="0" lvl="0" marL="0" rtl="0">
              <a:spcBef>
                <a:spcPts val="0"/>
              </a:spcBef>
              <a:spcAft>
                <a:spcPts val="0"/>
              </a:spcAft>
              <a:buClr>
                <a:schemeClr val="dk1"/>
              </a:buClr>
              <a:buSzPts val="1100"/>
              <a:buFont typeface="Arial"/>
              <a:buNone/>
            </a:pPr>
            <a:r>
              <a:t/>
            </a:r>
            <a:endParaRPr sz="2200">
              <a:solidFill>
                <a:schemeClr val="dk1"/>
              </a:solidFill>
              <a:latin typeface="Georgia"/>
              <a:ea typeface="Georgia"/>
              <a:cs typeface="Georgia"/>
              <a:sym typeface="Georgia"/>
            </a:endParaRPr>
          </a:p>
          <a:p>
            <a:pPr indent="0" lvl="0" marL="0" rtl="0">
              <a:spcBef>
                <a:spcPts val="0"/>
              </a:spcBef>
              <a:spcAft>
                <a:spcPts val="0"/>
              </a:spcAft>
              <a:buClr>
                <a:schemeClr val="dk1"/>
              </a:buClr>
              <a:buSzPts val="1100"/>
              <a:buFont typeface="Arial"/>
              <a:buNone/>
            </a:pPr>
            <a:r>
              <a:rPr lang="en" sz="2200">
                <a:solidFill>
                  <a:schemeClr val="dk1"/>
                </a:solidFill>
                <a:latin typeface="Georgia"/>
                <a:ea typeface="Georgia"/>
                <a:cs typeface="Georgia"/>
                <a:sym typeface="Georgia"/>
              </a:rPr>
              <a:t>If you’re getting stuck, try starting with a paragraph and focus on communicating what you want say. Then distill it down into a tighter and shorter statement. </a:t>
            </a:r>
            <a:endParaRPr sz="2200">
              <a:solidFill>
                <a:schemeClr val="dk1"/>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p:nvPr/>
        </p:nvSpPr>
        <p:spPr>
          <a:xfrm>
            <a:off x="446484" y="518823"/>
            <a:ext cx="71439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DEVELOPING YOUR BRAND</a:t>
            </a:r>
            <a:endParaRPr sz="1000">
              <a:latin typeface="Oswald"/>
              <a:ea typeface="Oswald"/>
              <a:cs typeface="Oswald"/>
              <a:sym typeface="Oswald"/>
            </a:endParaRPr>
          </a:p>
        </p:txBody>
      </p:sp>
      <p:sp>
        <p:nvSpPr>
          <p:cNvPr id="229" name="Shape 229"/>
          <p:cNvSpPr/>
          <p:nvPr/>
        </p:nvSpPr>
        <p:spPr>
          <a:xfrm>
            <a:off x="446484" y="1037645"/>
            <a:ext cx="8250900" cy="19770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sz="1000">
              <a:latin typeface="Oswald"/>
              <a:ea typeface="Oswald"/>
              <a:cs typeface="Oswald"/>
              <a:sym typeface="Oswald"/>
            </a:endParaRPr>
          </a:p>
          <a:p>
            <a:pPr indent="0" lvl="0" marL="0" marR="0" rtl="0" algn="l">
              <a:lnSpc>
                <a:spcPct val="88333"/>
              </a:lnSpc>
              <a:spcBef>
                <a:spcPts val="0"/>
              </a:spcBef>
              <a:spcAft>
                <a:spcPts val="0"/>
              </a:spcAft>
              <a:buNone/>
            </a:pPr>
            <a:r>
              <a:rPr b="1" lang="en" sz="6800">
                <a:solidFill>
                  <a:srgbClr val="FFFFFF"/>
                </a:solidFill>
                <a:latin typeface="Oswald"/>
                <a:ea typeface="Oswald"/>
                <a:cs typeface="Oswald"/>
                <a:sym typeface="Oswald"/>
              </a:rPr>
              <a:t>LET’S GET STARTED!</a:t>
            </a:r>
            <a:endParaRPr sz="6800">
              <a:latin typeface="Oswald"/>
              <a:ea typeface="Oswald"/>
              <a:cs typeface="Oswald"/>
              <a:sym typeface="Oswa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Shape 404"/>
          <p:cNvSpPr/>
          <p:nvPr/>
        </p:nvSpPr>
        <p:spPr>
          <a:xfrm>
            <a:off x="446484" y="518823"/>
            <a:ext cx="71439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DEVELOPING YOUR BRAND</a:t>
            </a:r>
            <a:endParaRPr sz="1000">
              <a:latin typeface="Oswald"/>
              <a:ea typeface="Oswald"/>
              <a:cs typeface="Oswald"/>
              <a:sym typeface="Oswald"/>
            </a:endParaRPr>
          </a:p>
        </p:txBody>
      </p:sp>
      <p:sp>
        <p:nvSpPr>
          <p:cNvPr id="405" name="Shape 405"/>
          <p:cNvSpPr/>
          <p:nvPr/>
        </p:nvSpPr>
        <p:spPr>
          <a:xfrm>
            <a:off x="446484" y="1037645"/>
            <a:ext cx="8250900" cy="19770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sz="1000">
              <a:latin typeface="Oswald"/>
              <a:ea typeface="Oswald"/>
              <a:cs typeface="Oswald"/>
              <a:sym typeface="Oswald"/>
            </a:endParaRPr>
          </a:p>
          <a:p>
            <a:pPr indent="0" lvl="0" marL="0" marR="0" rtl="0" algn="l">
              <a:lnSpc>
                <a:spcPct val="88333"/>
              </a:lnSpc>
              <a:spcBef>
                <a:spcPts val="0"/>
              </a:spcBef>
              <a:spcAft>
                <a:spcPts val="0"/>
              </a:spcAft>
              <a:buNone/>
            </a:pPr>
            <a:r>
              <a:rPr b="1" lang="en" sz="6800">
                <a:solidFill>
                  <a:srgbClr val="FFFFFF"/>
                </a:solidFill>
                <a:latin typeface="Oswald"/>
                <a:ea typeface="Oswald"/>
                <a:cs typeface="Oswald"/>
                <a:sym typeface="Oswald"/>
              </a:rPr>
              <a:t>EXAMPLES FROM </a:t>
            </a:r>
            <a:endParaRPr b="1" sz="6800">
              <a:solidFill>
                <a:srgbClr val="FFFFFF"/>
              </a:solidFill>
              <a:latin typeface="Oswald"/>
              <a:ea typeface="Oswald"/>
              <a:cs typeface="Oswald"/>
              <a:sym typeface="Oswald"/>
            </a:endParaRPr>
          </a:p>
          <a:p>
            <a:pPr indent="0" lvl="0" marL="0" marR="0" rtl="0" algn="l">
              <a:lnSpc>
                <a:spcPct val="88333"/>
              </a:lnSpc>
              <a:spcBef>
                <a:spcPts val="0"/>
              </a:spcBef>
              <a:spcAft>
                <a:spcPts val="0"/>
              </a:spcAft>
              <a:buNone/>
            </a:pPr>
            <a:r>
              <a:rPr b="1" lang="en" sz="6800">
                <a:solidFill>
                  <a:srgbClr val="FFFFFF"/>
                </a:solidFill>
                <a:latin typeface="Oswald"/>
                <a:ea typeface="Oswald"/>
                <a:cs typeface="Oswald"/>
                <a:sym typeface="Oswald"/>
              </a:rPr>
              <a:t>GA ALUMNI</a:t>
            </a:r>
            <a:endParaRPr sz="6800">
              <a:latin typeface="Oswald"/>
              <a:ea typeface="Oswald"/>
              <a:cs typeface="Oswald"/>
              <a:sym typeface="Oswa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Shape 410"/>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EXAMPLES </a:t>
            </a:r>
            <a:endParaRPr sz="1000">
              <a:latin typeface="Oswald"/>
              <a:ea typeface="Oswald"/>
              <a:cs typeface="Oswald"/>
              <a:sym typeface="Oswald"/>
            </a:endParaRPr>
          </a:p>
        </p:txBody>
      </p:sp>
      <p:sp>
        <p:nvSpPr>
          <p:cNvPr id="411" name="Shape 411"/>
          <p:cNvSpPr txBox="1"/>
          <p:nvPr>
            <p:ph idx="1" type="body"/>
          </p:nvPr>
        </p:nvSpPr>
        <p:spPr>
          <a:xfrm>
            <a:off x="437400" y="1054800"/>
            <a:ext cx="8269200" cy="20310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Clr>
                <a:schemeClr val="dk1"/>
              </a:buClr>
              <a:buFont typeface="Arial"/>
              <a:buNone/>
            </a:pPr>
            <a:r>
              <a:rPr b="1" lang="en" sz="2600">
                <a:solidFill>
                  <a:schemeClr val="dk1"/>
                </a:solidFill>
                <a:latin typeface="Oswald"/>
                <a:ea typeface="Oswald"/>
                <a:cs typeface="Oswald"/>
                <a:sym typeface="Oswald"/>
              </a:rPr>
              <a:t>EXAMPLES FROM GA ALUMNI</a:t>
            </a:r>
            <a:r>
              <a:rPr b="1" lang="en" sz="3200">
                <a:solidFill>
                  <a:schemeClr val="dk1"/>
                </a:solidFill>
                <a:latin typeface="Oswald"/>
                <a:ea typeface="Oswald"/>
                <a:cs typeface="Oswald"/>
                <a:sym typeface="Oswald"/>
              </a:rPr>
              <a:t> </a:t>
            </a:r>
            <a:endParaRPr sz="3200">
              <a:solidFill>
                <a:schemeClr val="dk1"/>
              </a:solidFill>
              <a:latin typeface="Oswald"/>
              <a:ea typeface="Oswald"/>
              <a:cs typeface="Oswald"/>
              <a:sym typeface="Oswald"/>
            </a:endParaRPr>
          </a:p>
          <a:p>
            <a:pPr indent="0" lvl="0" marL="0" rtl="0">
              <a:spcBef>
                <a:spcPts val="0"/>
              </a:spcBef>
              <a:spcAft>
                <a:spcPts val="0"/>
              </a:spcAft>
              <a:buClr>
                <a:schemeClr val="dk1"/>
              </a:buClr>
              <a:buSzPts val="1100"/>
              <a:buFont typeface="Arial"/>
              <a:buNone/>
            </a:pPr>
            <a:br>
              <a:rPr lang="en" sz="1900">
                <a:solidFill>
                  <a:schemeClr val="dk1"/>
                </a:solidFill>
                <a:latin typeface="Georgia"/>
                <a:ea typeface="Georgia"/>
                <a:cs typeface="Georgia"/>
                <a:sym typeface="Georgia"/>
              </a:rPr>
            </a:br>
            <a:r>
              <a:rPr lang="en" sz="1600">
                <a:solidFill>
                  <a:schemeClr val="dk1"/>
                </a:solidFill>
                <a:latin typeface="Georgia"/>
                <a:ea typeface="Georgia"/>
                <a:cs typeface="Georgia"/>
                <a:sym typeface="Georgia"/>
              </a:rPr>
              <a:t>“UX Designer driven by empathy and simplicity. My design skills and background in marketing, project management, front-end development, and content production allow me to craft thoughtful solutions that enhance people’s lives.” </a:t>
            </a:r>
            <a:endParaRPr sz="1600">
              <a:solidFill>
                <a:schemeClr val="dk1"/>
              </a:solidFill>
              <a:latin typeface="Georgia"/>
              <a:ea typeface="Georgia"/>
              <a:cs typeface="Georgia"/>
              <a:sym typeface="Georgia"/>
            </a:endParaRPr>
          </a:p>
          <a:p>
            <a:pPr indent="457200" lvl="0" marL="6400800" rtl="0" algn="l">
              <a:spcBef>
                <a:spcPts val="0"/>
              </a:spcBef>
              <a:spcAft>
                <a:spcPts val="0"/>
              </a:spcAft>
              <a:buClr>
                <a:schemeClr val="dk1"/>
              </a:buClr>
              <a:buSzPts val="1100"/>
              <a:buFont typeface="Arial"/>
              <a:buNone/>
            </a:pPr>
            <a:r>
              <a:rPr b="1" lang="en" sz="1900">
                <a:solidFill>
                  <a:schemeClr val="dk1"/>
                </a:solidFill>
                <a:latin typeface="Oswald"/>
                <a:ea typeface="Oswald"/>
                <a:cs typeface="Oswald"/>
                <a:sym typeface="Oswald"/>
              </a:rPr>
              <a:t>-- PAT YAU</a:t>
            </a:r>
            <a:endParaRPr b="1" sz="1900">
              <a:solidFill>
                <a:schemeClr val="dk1"/>
              </a:solidFill>
              <a:latin typeface="Oswald"/>
              <a:ea typeface="Oswald"/>
              <a:cs typeface="Oswald"/>
              <a:sym typeface="Oswald"/>
            </a:endParaRPr>
          </a:p>
          <a:p>
            <a:pPr indent="0" lvl="0" marL="0" rtl="0" algn="r">
              <a:spcBef>
                <a:spcPts val="0"/>
              </a:spcBef>
              <a:spcAft>
                <a:spcPts val="0"/>
              </a:spcAft>
              <a:buClr>
                <a:schemeClr val="dk1"/>
              </a:buClr>
              <a:buSzPts val="1100"/>
              <a:buFont typeface="Arial"/>
              <a:buNone/>
            </a:pPr>
            <a:r>
              <a:t/>
            </a:r>
            <a:endParaRPr b="1" sz="1900">
              <a:solidFill>
                <a:schemeClr val="dk1"/>
              </a:solidFill>
              <a:latin typeface="Oswald"/>
              <a:ea typeface="Oswald"/>
              <a:cs typeface="Oswald"/>
              <a:sym typeface="Oswald"/>
            </a:endParaRPr>
          </a:p>
          <a:p>
            <a:pPr indent="0" lvl="0" marL="0" rtl="0" algn="r">
              <a:spcBef>
                <a:spcPts val="0"/>
              </a:spcBef>
              <a:spcAft>
                <a:spcPts val="0"/>
              </a:spcAft>
              <a:buClr>
                <a:schemeClr val="dk1"/>
              </a:buClr>
              <a:buSzPts val="1100"/>
              <a:buFont typeface="Arial"/>
              <a:buNone/>
            </a:pPr>
            <a:r>
              <a:t/>
            </a:r>
            <a:endParaRPr b="1" sz="1900">
              <a:solidFill>
                <a:schemeClr val="dk1"/>
              </a:solidFill>
              <a:latin typeface="Oswald"/>
              <a:ea typeface="Oswald"/>
              <a:cs typeface="Oswald"/>
              <a:sym typeface="Oswald"/>
            </a:endParaRPr>
          </a:p>
          <a:p>
            <a:pPr indent="0" lvl="0" marL="0" rtl="0">
              <a:spcBef>
                <a:spcPts val="0"/>
              </a:spcBef>
              <a:spcAft>
                <a:spcPts val="0"/>
              </a:spcAft>
              <a:buClr>
                <a:schemeClr val="dk1"/>
              </a:buClr>
              <a:buSzPts val="1100"/>
              <a:buFont typeface="Arial"/>
              <a:buNone/>
            </a:pPr>
            <a:r>
              <a:rPr lang="en" sz="1600">
                <a:solidFill>
                  <a:schemeClr val="dk1"/>
                </a:solidFill>
                <a:latin typeface="Georgia"/>
                <a:ea typeface="Georgia"/>
                <a:cs typeface="Georgia"/>
                <a:sym typeface="Georgia"/>
              </a:rPr>
              <a:t>“I love bringing human connection and breathing life into the backlit screens we stare at every day. I’m a feeler. I’m a visual-thinker. I dive head-first. Craftsmanship is a key element in my work and I am a firm believer that if you approach every situation with empathy and compassion, the rest will fall into place.” </a:t>
            </a:r>
            <a:endParaRPr sz="1600">
              <a:solidFill>
                <a:schemeClr val="dk1"/>
              </a:solidFill>
              <a:latin typeface="Georgia"/>
              <a:ea typeface="Georgia"/>
              <a:cs typeface="Georgia"/>
              <a:sym typeface="Georgia"/>
            </a:endParaRPr>
          </a:p>
          <a:p>
            <a:pPr indent="0" lvl="0" marL="0" rtl="0" algn="r">
              <a:spcBef>
                <a:spcPts val="0"/>
              </a:spcBef>
              <a:spcAft>
                <a:spcPts val="0"/>
              </a:spcAft>
              <a:buClr>
                <a:schemeClr val="dk1"/>
              </a:buClr>
              <a:buSzPts val="1100"/>
              <a:buFont typeface="Arial"/>
              <a:buNone/>
            </a:pPr>
            <a:r>
              <a:rPr b="1" lang="en" sz="1900">
                <a:solidFill>
                  <a:schemeClr val="dk1"/>
                </a:solidFill>
                <a:latin typeface="Oswald"/>
                <a:ea typeface="Oswald"/>
                <a:cs typeface="Oswald"/>
                <a:sym typeface="Oswald"/>
              </a:rPr>
              <a:t>-- KATIE HUDAK</a:t>
            </a:r>
            <a:endParaRPr b="1" sz="1900">
              <a:solidFill>
                <a:schemeClr val="dk1"/>
              </a:solidFill>
              <a:latin typeface="Oswald"/>
              <a:ea typeface="Oswald"/>
              <a:cs typeface="Oswald"/>
              <a:sym typeface="Oswald"/>
            </a:endParaRPr>
          </a:p>
          <a:p>
            <a:pPr indent="0" lvl="0" marL="0" rtl="0">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lgn="r">
              <a:spcBef>
                <a:spcPts val="0"/>
              </a:spcBef>
              <a:spcAft>
                <a:spcPts val="0"/>
              </a:spcAft>
              <a:buClr>
                <a:schemeClr val="dk1"/>
              </a:buClr>
              <a:buSzPts val="1100"/>
              <a:buFont typeface="Arial"/>
              <a:buNone/>
            </a:pPr>
            <a:r>
              <a:t/>
            </a:r>
            <a:endParaRPr b="1" sz="1900">
              <a:solidFill>
                <a:schemeClr val="dk1"/>
              </a:solidFill>
              <a:latin typeface="Oswald"/>
              <a:ea typeface="Oswald"/>
              <a:cs typeface="Oswald"/>
              <a:sym typeface="Oswa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Shape 416"/>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EXAMPLES </a:t>
            </a:r>
            <a:endParaRPr sz="1000">
              <a:latin typeface="Oswald"/>
              <a:ea typeface="Oswald"/>
              <a:cs typeface="Oswald"/>
              <a:sym typeface="Oswald"/>
            </a:endParaRPr>
          </a:p>
        </p:txBody>
      </p:sp>
      <p:sp>
        <p:nvSpPr>
          <p:cNvPr id="417" name="Shape 417"/>
          <p:cNvSpPr txBox="1"/>
          <p:nvPr>
            <p:ph idx="1" type="body"/>
          </p:nvPr>
        </p:nvSpPr>
        <p:spPr>
          <a:xfrm>
            <a:off x="437400" y="1054800"/>
            <a:ext cx="8269200" cy="20310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Clr>
                <a:schemeClr val="dk1"/>
              </a:buClr>
              <a:buFont typeface="Arial"/>
              <a:buNone/>
            </a:pPr>
            <a:r>
              <a:rPr b="1" lang="en" sz="2600">
                <a:solidFill>
                  <a:schemeClr val="dk1"/>
                </a:solidFill>
                <a:latin typeface="Oswald"/>
                <a:ea typeface="Oswald"/>
                <a:cs typeface="Oswald"/>
                <a:sym typeface="Oswald"/>
              </a:rPr>
              <a:t>EXAMPLES FROM GA ALUMNI</a:t>
            </a:r>
            <a:r>
              <a:rPr b="1" lang="en" sz="3200">
                <a:solidFill>
                  <a:schemeClr val="dk1"/>
                </a:solidFill>
                <a:latin typeface="Oswald"/>
                <a:ea typeface="Oswald"/>
                <a:cs typeface="Oswald"/>
                <a:sym typeface="Oswald"/>
              </a:rPr>
              <a:t> </a:t>
            </a:r>
            <a:endParaRPr sz="1600">
              <a:solidFill>
                <a:schemeClr val="dk1"/>
              </a:solidFill>
              <a:latin typeface="Georgia"/>
              <a:ea typeface="Georgia"/>
              <a:cs typeface="Georgia"/>
              <a:sym typeface="Georgia"/>
            </a:endParaRPr>
          </a:p>
          <a:p>
            <a:pPr indent="0" lvl="0" marL="0" rtl="0">
              <a:spcBef>
                <a:spcPts val="0"/>
              </a:spcBef>
              <a:spcAft>
                <a:spcPts val="0"/>
              </a:spcAft>
              <a:buClr>
                <a:schemeClr val="dk1"/>
              </a:buClr>
              <a:buSzPts val="1100"/>
              <a:buFont typeface="Arial"/>
              <a:buNone/>
            </a:pPr>
            <a:br>
              <a:rPr lang="en" sz="1600">
                <a:solidFill>
                  <a:schemeClr val="dk1"/>
                </a:solidFill>
                <a:latin typeface="Georgia"/>
                <a:ea typeface="Georgia"/>
                <a:cs typeface="Georgia"/>
                <a:sym typeface="Georgia"/>
              </a:rPr>
            </a:br>
            <a:r>
              <a:rPr lang="en" sz="1600">
                <a:solidFill>
                  <a:schemeClr val="dk1"/>
                </a:solidFill>
                <a:latin typeface="Georgia"/>
                <a:ea typeface="Georgia"/>
                <a:cs typeface="Georgia"/>
                <a:sym typeface="Georgia"/>
              </a:rPr>
              <a:t>“I am deeply curious and driven by the opportunity to create and share simple solutions to complex problems. From building LEGOs and skateboard ramps to optimizing pharmaceutical and industrial manufacturing — my creative and inquisitive nature is constantly evolving.The skills and interests I developed as a client-facing process engineer has instilled in me a passion to create tools that will help others.” </a:t>
            </a:r>
            <a:endParaRPr sz="1600">
              <a:solidFill>
                <a:schemeClr val="dk1"/>
              </a:solidFill>
              <a:latin typeface="Georgia"/>
              <a:ea typeface="Georgia"/>
              <a:cs typeface="Georgia"/>
              <a:sym typeface="Georgia"/>
            </a:endParaRPr>
          </a:p>
          <a:p>
            <a:pPr indent="0" lvl="0" marL="0" rtl="0" algn="r">
              <a:spcBef>
                <a:spcPts val="0"/>
              </a:spcBef>
              <a:spcAft>
                <a:spcPts val="0"/>
              </a:spcAft>
              <a:buClr>
                <a:schemeClr val="dk1"/>
              </a:buClr>
              <a:buSzPts val="1100"/>
              <a:buFont typeface="Arial"/>
              <a:buNone/>
            </a:pPr>
            <a:r>
              <a:rPr b="1" lang="en" sz="1900">
                <a:solidFill>
                  <a:schemeClr val="dk1"/>
                </a:solidFill>
                <a:latin typeface="Oswald"/>
                <a:ea typeface="Oswald"/>
                <a:cs typeface="Oswald"/>
                <a:sym typeface="Oswald"/>
              </a:rPr>
              <a:t>-- TOMMY LIM</a:t>
            </a:r>
            <a:endParaRPr b="1" sz="1900">
              <a:solidFill>
                <a:schemeClr val="dk1"/>
              </a:solidFill>
              <a:latin typeface="Oswald"/>
              <a:ea typeface="Oswald"/>
              <a:cs typeface="Oswald"/>
              <a:sym typeface="Oswald"/>
            </a:endParaRPr>
          </a:p>
          <a:p>
            <a:pPr indent="0" lvl="0" marL="0" rtl="0">
              <a:spcBef>
                <a:spcPts val="0"/>
              </a:spcBef>
              <a:spcAft>
                <a:spcPts val="0"/>
              </a:spcAft>
              <a:buClr>
                <a:schemeClr val="dk1"/>
              </a:buClr>
              <a:buSzPts val="1100"/>
              <a:buFont typeface="Arial"/>
              <a:buNone/>
            </a:pPr>
            <a:r>
              <a:t/>
            </a:r>
            <a:endParaRPr sz="1600">
              <a:solidFill>
                <a:schemeClr val="dk1"/>
              </a:solidFill>
              <a:latin typeface="Georgia"/>
              <a:ea typeface="Georgia"/>
              <a:cs typeface="Georgia"/>
              <a:sym typeface="Georgia"/>
            </a:endParaRPr>
          </a:p>
          <a:p>
            <a:pPr indent="0" lvl="0" marL="0" rtl="0">
              <a:spcBef>
                <a:spcPts val="0"/>
              </a:spcBef>
              <a:spcAft>
                <a:spcPts val="0"/>
              </a:spcAft>
              <a:buClr>
                <a:schemeClr val="dk1"/>
              </a:buClr>
              <a:buSzPts val="1100"/>
              <a:buFont typeface="Arial"/>
              <a:buNone/>
            </a:pPr>
            <a:r>
              <a:rPr lang="en" sz="1600">
                <a:solidFill>
                  <a:schemeClr val="dk1"/>
                </a:solidFill>
                <a:latin typeface="Georgia"/>
                <a:ea typeface="Georgia"/>
                <a:cs typeface="Georgia"/>
                <a:sym typeface="Georgia"/>
              </a:rPr>
              <a:t>“I move with the rhythm of users to create intuitive designs that emphasize simplicity, community, and excitement. As a trained scientist, I bring an analytical mind that is thoughtful to both data and users alike for attractive, engaging design.” </a:t>
            </a:r>
            <a:endParaRPr sz="1600">
              <a:solidFill>
                <a:schemeClr val="dk1"/>
              </a:solidFill>
              <a:latin typeface="Georgia"/>
              <a:ea typeface="Georgia"/>
              <a:cs typeface="Georgia"/>
              <a:sym typeface="Georgia"/>
            </a:endParaRPr>
          </a:p>
          <a:p>
            <a:pPr indent="0" lvl="0" marL="0" rtl="0" algn="r">
              <a:spcBef>
                <a:spcPts val="0"/>
              </a:spcBef>
              <a:spcAft>
                <a:spcPts val="0"/>
              </a:spcAft>
              <a:buClr>
                <a:schemeClr val="dk1"/>
              </a:buClr>
              <a:buSzPts val="1100"/>
              <a:buFont typeface="Arial"/>
              <a:buNone/>
            </a:pPr>
            <a:r>
              <a:rPr b="1" lang="en" sz="1900">
                <a:solidFill>
                  <a:schemeClr val="dk1"/>
                </a:solidFill>
                <a:latin typeface="Oswald"/>
                <a:ea typeface="Oswald"/>
                <a:cs typeface="Oswald"/>
                <a:sym typeface="Oswald"/>
              </a:rPr>
              <a:t>-- JOHN WILLIS</a:t>
            </a:r>
            <a:endParaRPr sz="1900">
              <a:solidFill>
                <a:schemeClr val="dk1"/>
              </a:solidFill>
              <a:latin typeface="Oswald"/>
              <a:ea typeface="Oswald"/>
              <a:cs typeface="Oswald"/>
              <a:sym typeface="Oswald"/>
            </a:endParaRPr>
          </a:p>
          <a:p>
            <a:pPr indent="0" lvl="0" marL="0" rtl="0" algn="r">
              <a:spcBef>
                <a:spcPts val="0"/>
              </a:spcBef>
              <a:spcAft>
                <a:spcPts val="0"/>
              </a:spcAft>
              <a:buClr>
                <a:schemeClr val="dk1"/>
              </a:buClr>
              <a:buSzPts val="1100"/>
              <a:buFont typeface="Arial"/>
              <a:buNone/>
            </a:pPr>
            <a:r>
              <a:t/>
            </a:r>
            <a:endParaRPr b="1" sz="1600">
              <a:solidFill>
                <a:schemeClr val="dk1"/>
              </a:solidFill>
              <a:latin typeface="Georgia"/>
              <a:ea typeface="Georgia"/>
              <a:cs typeface="Georgia"/>
              <a:sym typeface="Georgia"/>
            </a:endParaRPr>
          </a:p>
          <a:p>
            <a:pPr indent="0" lvl="0" marL="0" rtl="0">
              <a:spcBef>
                <a:spcPts val="0"/>
              </a:spcBef>
              <a:spcAft>
                <a:spcPts val="0"/>
              </a:spcAft>
              <a:buClr>
                <a:schemeClr val="dk1"/>
              </a:buClr>
              <a:buSzPts val="1100"/>
              <a:buFont typeface="Arial"/>
              <a:buNone/>
            </a:pPr>
            <a:r>
              <a:t/>
            </a:r>
            <a:endParaRPr sz="1600">
              <a:solidFill>
                <a:schemeClr val="dk1"/>
              </a:solidFill>
              <a:latin typeface="Georgia"/>
              <a:ea typeface="Georgia"/>
              <a:cs typeface="Georgia"/>
              <a:sym typeface="Georgia"/>
            </a:endParaRPr>
          </a:p>
          <a:p>
            <a:pPr indent="0" lvl="0" marL="0" rtl="0">
              <a:spcBef>
                <a:spcPts val="0"/>
              </a:spcBef>
              <a:spcAft>
                <a:spcPts val="0"/>
              </a:spcAft>
              <a:buClr>
                <a:schemeClr val="dk1"/>
              </a:buClr>
              <a:buSzPts val="1100"/>
              <a:buFont typeface="Arial"/>
              <a:buNone/>
            </a:pPr>
            <a:r>
              <a:t/>
            </a:r>
            <a:endParaRPr sz="1600">
              <a:solidFill>
                <a:schemeClr val="dk1"/>
              </a:solidFill>
              <a:latin typeface="Georgia"/>
              <a:ea typeface="Georgia"/>
              <a:cs typeface="Georgia"/>
              <a:sym typeface="Georgia"/>
            </a:endParaRPr>
          </a:p>
          <a:p>
            <a:pPr indent="0" lvl="0" marL="0" rtl="0">
              <a:spcBef>
                <a:spcPts val="0"/>
              </a:spcBef>
              <a:spcAft>
                <a:spcPts val="0"/>
              </a:spcAft>
              <a:buClr>
                <a:schemeClr val="dk1"/>
              </a:buClr>
              <a:buSzPts val="1100"/>
              <a:buFont typeface="Arial"/>
              <a:buNone/>
            </a:pPr>
            <a:r>
              <a:t/>
            </a:r>
            <a:endParaRPr sz="1600">
              <a:solidFill>
                <a:schemeClr val="dk1"/>
              </a:solidFill>
              <a:latin typeface="Georgia"/>
              <a:ea typeface="Georgia"/>
              <a:cs typeface="Georgia"/>
              <a:sym typeface="Georgia"/>
            </a:endParaRPr>
          </a:p>
          <a:p>
            <a:pPr indent="0" lvl="0" marL="0" rtl="0">
              <a:spcBef>
                <a:spcPts val="0"/>
              </a:spcBef>
              <a:spcAft>
                <a:spcPts val="0"/>
              </a:spcAft>
              <a:buClr>
                <a:schemeClr val="dk1"/>
              </a:buClr>
              <a:buSzPts val="1100"/>
              <a:buFont typeface="Arial"/>
              <a:buNone/>
            </a:pPr>
            <a:r>
              <a:t/>
            </a:r>
            <a:endParaRPr sz="1600">
              <a:solidFill>
                <a:schemeClr val="dk1"/>
              </a:solidFill>
              <a:latin typeface="Georgia"/>
              <a:ea typeface="Georgia"/>
              <a:cs typeface="Georgia"/>
              <a:sym typeface="Georgia"/>
            </a:endParaRPr>
          </a:p>
          <a:p>
            <a:pPr indent="0" lvl="0" marL="0" rtl="0" algn="r">
              <a:spcBef>
                <a:spcPts val="0"/>
              </a:spcBef>
              <a:spcAft>
                <a:spcPts val="0"/>
              </a:spcAft>
              <a:buClr>
                <a:schemeClr val="dk1"/>
              </a:buClr>
              <a:buSzPts val="1100"/>
              <a:buFont typeface="Arial"/>
              <a:buNone/>
            </a:pPr>
            <a:r>
              <a:t/>
            </a:r>
            <a:endParaRPr b="1" sz="1600">
              <a:solidFill>
                <a:schemeClr val="dk1"/>
              </a:solidFill>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Shape 422"/>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EXAMPLES </a:t>
            </a:r>
            <a:endParaRPr sz="1000">
              <a:latin typeface="Oswald"/>
              <a:ea typeface="Oswald"/>
              <a:cs typeface="Oswald"/>
              <a:sym typeface="Oswald"/>
            </a:endParaRPr>
          </a:p>
        </p:txBody>
      </p:sp>
      <p:sp>
        <p:nvSpPr>
          <p:cNvPr id="423" name="Shape 423"/>
          <p:cNvSpPr txBox="1"/>
          <p:nvPr>
            <p:ph idx="1" type="body"/>
          </p:nvPr>
        </p:nvSpPr>
        <p:spPr>
          <a:xfrm>
            <a:off x="437400" y="1054800"/>
            <a:ext cx="8269200" cy="20310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Clr>
                <a:schemeClr val="dk1"/>
              </a:buClr>
              <a:buFont typeface="Arial"/>
              <a:buNone/>
            </a:pPr>
            <a:r>
              <a:rPr b="1" lang="en" sz="2600">
                <a:solidFill>
                  <a:schemeClr val="dk1"/>
                </a:solidFill>
                <a:latin typeface="Oswald"/>
                <a:ea typeface="Oswald"/>
                <a:cs typeface="Oswald"/>
                <a:sym typeface="Oswald"/>
              </a:rPr>
              <a:t>EXAMPLES FROM GA ALUMNI</a:t>
            </a:r>
            <a:r>
              <a:rPr b="1" lang="en" sz="3200">
                <a:solidFill>
                  <a:schemeClr val="dk1"/>
                </a:solidFill>
                <a:latin typeface="Oswald"/>
                <a:ea typeface="Oswald"/>
                <a:cs typeface="Oswald"/>
                <a:sym typeface="Oswald"/>
              </a:rPr>
              <a:t> </a:t>
            </a:r>
            <a:endParaRPr sz="3200">
              <a:solidFill>
                <a:schemeClr val="dk1"/>
              </a:solidFill>
              <a:latin typeface="Oswald"/>
              <a:ea typeface="Oswald"/>
              <a:cs typeface="Oswald"/>
              <a:sym typeface="Oswald"/>
            </a:endParaRPr>
          </a:p>
          <a:p>
            <a:pPr indent="0" lvl="0" marL="0" rtl="0">
              <a:spcBef>
                <a:spcPts val="0"/>
              </a:spcBef>
              <a:spcAft>
                <a:spcPts val="0"/>
              </a:spcAft>
              <a:buClr>
                <a:schemeClr val="dk1"/>
              </a:buClr>
              <a:buSzPts val="1100"/>
              <a:buFont typeface="Arial"/>
              <a:buNone/>
            </a:pPr>
            <a:br>
              <a:rPr lang="en" sz="1900">
                <a:solidFill>
                  <a:schemeClr val="dk1"/>
                </a:solidFill>
                <a:latin typeface="Georgia"/>
                <a:ea typeface="Georgia"/>
                <a:cs typeface="Georgia"/>
                <a:sym typeface="Georgia"/>
              </a:rPr>
            </a:br>
            <a:r>
              <a:rPr lang="en" sz="1600">
                <a:solidFill>
                  <a:schemeClr val="dk1"/>
                </a:solidFill>
                <a:latin typeface="Georgia"/>
                <a:ea typeface="Georgia"/>
                <a:cs typeface="Georgia"/>
                <a:sym typeface="Georgia"/>
              </a:rPr>
              <a:t>“Full-stack web developer and dancer who enjoys finding creative solutions for out of the ordinary problems. Passionate and inspired by visual aesthetics, good design, and clean, precise code. Driven to create interactive products shaped around human experience, expression, and intuitive, efficient functionality.” </a:t>
            </a:r>
            <a:endParaRPr sz="1600">
              <a:solidFill>
                <a:schemeClr val="dk1"/>
              </a:solidFill>
              <a:latin typeface="Georgia"/>
              <a:ea typeface="Georgia"/>
              <a:cs typeface="Georgia"/>
              <a:sym typeface="Georgia"/>
            </a:endParaRPr>
          </a:p>
          <a:p>
            <a:pPr indent="0" lvl="0" marL="0" rtl="0" algn="r">
              <a:spcBef>
                <a:spcPts val="0"/>
              </a:spcBef>
              <a:spcAft>
                <a:spcPts val="0"/>
              </a:spcAft>
              <a:buClr>
                <a:schemeClr val="dk1"/>
              </a:buClr>
              <a:buSzPts val="1100"/>
              <a:buFont typeface="Arial"/>
              <a:buNone/>
            </a:pPr>
            <a:r>
              <a:rPr b="1" lang="en" sz="1900">
                <a:solidFill>
                  <a:schemeClr val="dk1"/>
                </a:solidFill>
                <a:latin typeface="Oswald"/>
                <a:ea typeface="Oswald"/>
                <a:cs typeface="Oswald"/>
                <a:sym typeface="Oswald"/>
              </a:rPr>
              <a:t>-- JAMIE KARLOVICH</a:t>
            </a:r>
            <a:endParaRPr b="1" sz="1900">
              <a:solidFill>
                <a:schemeClr val="dk1"/>
              </a:solidFill>
              <a:latin typeface="Oswald"/>
              <a:ea typeface="Oswald"/>
              <a:cs typeface="Oswald"/>
              <a:sym typeface="Oswald"/>
            </a:endParaRPr>
          </a:p>
          <a:p>
            <a:pPr indent="0" lvl="0" marL="0" rtl="0" algn="r">
              <a:spcBef>
                <a:spcPts val="0"/>
              </a:spcBef>
              <a:spcAft>
                <a:spcPts val="0"/>
              </a:spcAft>
              <a:buClr>
                <a:schemeClr val="dk1"/>
              </a:buClr>
              <a:buSzPts val="1100"/>
              <a:buFont typeface="Arial"/>
              <a:buNone/>
            </a:pPr>
            <a:r>
              <a:t/>
            </a:r>
            <a:endParaRPr b="1" sz="1900">
              <a:solidFill>
                <a:schemeClr val="dk1"/>
              </a:solidFill>
              <a:latin typeface="Oswald"/>
              <a:ea typeface="Oswald"/>
              <a:cs typeface="Oswald"/>
              <a:sym typeface="Oswald"/>
            </a:endParaRPr>
          </a:p>
          <a:p>
            <a:pPr indent="0" lvl="0" marL="0" rtl="0">
              <a:spcBef>
                <a:spcPts val="0"/>
              </a:spcBef>
              <a:spcAft>
                <a:spcPts val="0"/>
              </a:spcAft>
              <a:buClr>
                <a:schemeClr val="dk1"/>
              </a:buClr>
              <a:buSzPts val="1100"/>
              <a:buFont typeface="Arial"/>
              <a:buNone/>
            </a:pPr>
            <a:r>
              <a:rPr lang="en" sz="1600">
                <a:solidFill>
                  <a:schemeClr val="dk1"/>
                </a:solidFill>
                <a:latin typeface="Georgia"/>
                <a:ea typeface="Georgia"/>
                <a:cs typeface="Georgia"/>
                <a:sym typeface="Georgia"/>
              </a:rPr>
              <a:t>“I am a creative-minded, solutions-driven software developer with a passion for intuitive design and function. My previous experience as a full-time touring musician informs everything that I do: from my ability to adapt and adjust plans quickly to finding efficient, concise solutions for challenging problems.” </a:t>
            </a:r>
            <a:endParaRPr sz="1600">
              <a:solidFill>
                <a:schemeClr val="dk1"/>
              </a:solidFill>
              <a:latin typeface="Georgia"/>
              <a:ea typeface="Georgia"/>
              <a:cs typeface="Georgia"/>
              <a:sym typeface="Georgia"/>
            </a:endParaRPr>
          </a:p>
          <a:p>
            <a:pPr indent="0" lvl="0" marL="0" rtl="0" algn="r">
              <a:spcBef>
                <a:spcPts val="0"/>
              </a:spcBef>
              <a:spcAft>
                <a:spcPts val="0"/>
              </a:spcAft>
              <a:buClr>
                <a:schemeClr val="dk1"/>
              </a:buClr>
              <a:buSzPts val="1100"/>
              <a:buFont typeface="Arial"/>
              <a:buNone/>
            </a:pPr>
            <a:r>
              <a:rPr b="1" lang="en" sz="1900">
                <a:solidFill>
                  <a:schemeClr val="dk1"/>
                </a:solidFill>
                <a:latin typeface="Oswald"/>
                <a:ea typeface="Oswald"/>
                <a:cs typeface="Oswald"/>
                <a:sym typeface="Oswald"/>
              </a:rPr>
              <a:t>-- BRENT RUSINOW</a:t>
            </a:r>
            <a:endParaRPr b="1" sz="1900">
              <a:solidFill>
                <a:schemeClr val="dk1"/>
              </a:solidFill>
              <a:latin typeface="Oswald"/>
              <a:ea typeface="Oswald"/>
              <a:cs typeface="Oswald"/>
              <a:sym typeface="Oswald"/>
            </a:endParaRPr>
          </a:p>
          <a:p>
            <a:pPr indent="0" lvl="0" marL="0" rtl="0" algn="r">
              <a:spcBef>
                <a:spcPts val="0"/>
              </a:spcBef>
              <a:spcAft>
                <a:spcPts val="0"/>
              </a:spcAft>
              <a:buClr>
                <a:schemeClr val="dk1"/>
              </a:buClr>
              <a:buSzPts val="1100"/>
              <a:buFont typeface="Arial"/>
              <a:buNone/>
            </a:pPr>
            <a:r>
              <a:t/>
            </a:r>
            <a:endParaRPr b="1" sz="1900">
              <a:solidFill>
                <a:schemeClr val="dk1"/>
              </a:solidFill>
              <a:latin typeface="Oswald"/>
              <a:ea typeface="Oswald"/>
              <a:cs typeface="Oswald"/>
              <a:sym typeface="Oswald"/>
            </a:endParaRPr>
          </a:p>
          <a:p>
            <a:pPr indent="0" lvl="0" marL="0" rtl="0">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lgn="r">
              <a:spcBef>
                <a:spcPts val="0"/>
              </a:spcBef>
              <a:spcAft>
                <a:spcPts val="0"/>
              </a:spcAft>
              <a:buClr>
                <a:schemeClr val="dk1"/>
              </a:buClr>
              <a:buSzPts val="1100"/>
              <a:buFont typeface="Arial"/>
              <a:buNone/>
            </a:pPr>
            <a:r>
              <a:t/>
            </a:r>
            <a:endParaRPr b="1" sz="1900">
              <a:solidFill>
                <a:schemeClr val="dk1"/>
              </a:solidFill>
              <a:latin typeface="Oswald"/>
              <a:ea typeface="Oswald"/>
              <a:cs typeface="Oswald"/>
              <a:sym typeface="Oswa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800"/>
        </a:solidFill>
      </p:bgPr>
    </p:bg>
    <p:spTree>
      <p:nvGrpSpPr>
        <p:cNvPr id="427" name="Shape 427"/>
        <p:cNvGrpSpPr/>
        <p:nvPr/>
      </p:nvGrpSpPr>
      <p:grpSpPr>
        <a:xfrm>
          <a:off x="0" y="0"/>
          <a:ext cx="0" cy="0"/>
          <a:chOff x="0" y="0"/>
          <a:chExt cx="0" cy="0"/>
        </a:xfrm>
      </p:grpSpPr>
      <p:sp>
        <p:nvSpPr>
          <p:cNvPr id="428" name="Shape 428"/>
          <p:cNvSpPr/>
          <p:nvPr/>
        </p:nvSpPr>
        <p:spPr>
          <a:xfrm>
            <a:off x="446484" y="1037645"/>
            <a:ext cx="8250900" cy="11361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lang="en" sz="6300">
                <a:solidFill>
                  <a:srgbClr val="FFFFFF"/>
                </a:solidFill>
                <a:latin typeface="Oswald"/>
                <a:ea typeface="Oswald"/>
                <a:cs typeface="Oswald"/>
                <a:sym typeface="Oswald"/>
              </a:rPr>
              <a:t>Q &amp; A</a:t>
            </a:r>
            <a:endParaRPr sz="1000">
              <a:latin typeface="Oswald"/>
              <a:ea typeface="Oswald"/>
              <a:cs typeface="Oswald"/>
              <a:sym typeface="Oswald"/>
            </a:endParaRPr>
          </a:p>
        </p:txBody>
      </p:sp>
      <p:cxnSp>
        <p:nvCxnSpPr>
          <p:cNvPr id="429" name="Shape 429"/>
          <p:cNvCxnSpPr/>
          <p:nvPr/>
        </p:nvCxnSpPr>
        <p:spPr>
          <a:xfrm>
            <a:off x="446484" y="447261"/>
            <a:ext cx="8250900" cy="0"/>
          </a:xfrm>
          <a:prstGeom prst="straightConnector1">
            <a:avLst/>
          </a:prstGeom>
          <a:noFill/>
          <a:ln cap="flat" cmpd="sng" w="12700">
            <a:solidFill>
              <a:srgbClr val="FFFFFF"/>
            </a:solidFill>
            <a:prstDash val="solid"/>
            <a:miter lim="8000"/>
            <a:headEnd len="sm" w="sm" type="none"/>
            <a:tailEnd len="sm" w="sm" type="none"/>
          </a:ln>
        </p:spPr>
      </p:cxnSp>
      <p:cxnSp>
        <p:nvCxnSpPr>
          <p:cNvPr id="430" name="Shape 430"/>
          <p:cNvCxnSpPr/>
          <p:nvPr/>
        </p:nvCxnSpPr>
        <p:spPr>
          <a:xfrm>
            <a:off x="446484" y="858741"/>
            <a:ext cx="8250900" cy="0"/>
          </a:xfrm>
          <a:prstGeom prst="straightConnector1">
            <a:avLst/>
          </a:prstGeom>
          <a:noFill/>
          <a:ln cap="flat" cmpd="sng" w="12700">
            <a:solidFill>
              <a:srgbClr val="FFFFFF"/>
            </a:solidFill>
            <a:prstDash val="solid"/>
            <a:miter lim="8000"/>
            <a:headEnd len="sm" w="sm" type="none"/>
            <a:tailEnd len="sm" w="sm" type="none"/>
          </a:ln>
        </p:spPr>
      </p:cxnSp>
      <p:sp>
        <p:nvSpPr>
          <p:cNvPr id="431" name="Shape 431"/>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14285"/>
              </a:lnSpc>
              <a:spcBef>
                <a:spcPts val="0"/>
              </a:spcBef>
              <a:spcAft>
                <a:spcPts val="0"/>
              </a:spcAft>
              <a:buNone/>
            </a:pPr>
            <a:r>
              <a:rPr b="1" lang="en" sz="2000">
                <a:latin typeface="Oswald"/>
                <a:ea typeface="Oswald"/>
                <a:cs typeface="Oswald"/>
                <a:sym typeface="Oswald"/>
              </a:rPr>
              <a:t>DEVELOPING YOUR BRAND</a:t>
            </a:r>
            <a:endParaRPr sz="1000">
              <a:latin typeface="Oswald"/>
              <a:ea typeface="Oswald"/>
              <a:cs typeface="Oswald"/>
              <a:sym typeface="Oswa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2123"/>
        </a:solidFill>
      </p:bgPr>
    </p:bg>
    <p:spTree>
      <p:nvGrpSpPr>
        <p:cNvPr id="435" name="Shape 435"/>
        <p:cNvGrpSpPr/>
        <p:nvPr/>
      </p:nvGrpSpPr>
      <p:grpSpPr>
        <a:xfrm>
          <a:off x="0" y="0"/>
          <a:ext cx="0" cy="0"/>
          <a:chOff x="0" y="0"/>
          <a:chExt cx="0" cy="0"/>
        </a:xfrm>
      </p:grpSpPr>
      <p:sp>
        <p:nvSpPr>
          <p:cNvPr id="436" name="Shape 436"/>
          <p:cNvSpPr/>
          <p:nvPr/>
        </p:nvSpPr>
        <p:spPr>
          <a:xfrm>
            <a:off x="446484" y="518823"/>
            <a:ext cx="71439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DEVELOPING YOUR BRAND</a:t>
            </a:r>
            <a:endParaRPr sz="1000">
              <a:latin typeface="Oswald"/>
              <a:ea typeface="Oswald"/>
              <a:cs typeface="Oswald"/>
              <a:sym typeface="Oswald"/>
            </a:endParaRPr>
          </a:p>
        </p:txBody>
      </p:sp>
      <p:sp>
        <p:nvSpPr>
          <p:cNvPr id="437" name="Shape 437"/>
          <p:cNvSpPr/>
          <p:nvPr/>
        </p:nvSpPr>
        <p:spPr>
          <a:xfrm>
            <a:off x="446484" y="1037645"/>
            <a:ext cx="8250900" cy="19770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lang="en" sz="6800">
                <a:solidFill>
                  <a:srgbClr val="FFFFFF"/>
                </a:solidFill>
                <a:latin typeface="Oswald"/>
                <a:ea typeface="Oswald"/>
                <a:cs typeface="Oswald"/>
                <a:sym typeface="Oswald"/>
              </a:rPr>
              <a:t>HOMEWORK</a:t>
            </a:r>
            <a:endParaRPr sz="6800">
              <a:latin typeface="Oswald"/>
              <a:ea typeface="Oswald"/>
              <a:cs typeface="Oswald"/>
              <a:sym typeface="Oswa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Shape 442"/>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HOMEWORK</a:t>
            </a:r>
            <a:endParaRPr sz="1000">
              <a:latin typeface="Oswald"/>
              <a:ea typeface="Oswald"/>
              <a:cs typeface="Oswald"/>
              <a:sym typeface="Oswald"/>
            </a:endParaRPr>
          </a:p>
        </p:txBody>
      </p:sp>
      <p:sp>
        <p:nvSpPr>
          <p:cNvPr id="443" name="Shape 443"/>
          <p:cNvSpPr txBox="1"/>
          <p:nvPr>
            <p:ph idx="1" type="body"/>
          </p:nvPr>
        </p:nvSpPr>
        <p:spPr>
          <a:xfrm>
            <a:off x="446539" y="1099941"/>
            <a:ext cx="8250900" cy="2683500"/>
          </a:xfrm>
          <a:prstGeom prst="rect">
            <a:avLst/>
          </a:prstGeom>
          <a:noFill/>
          <a:ln>
            <a:noFill/>
          </a:ln>
        </p:spPr>
        <p:txBody>
          <a:bodyPr anchorCtr="0" anchor="t" bIns="0" lIns="0" spcFirstLastPara="1" rIns="0" wrap="square" tIns="0">
            <a:noAutofit/>
          </a:bodyPr>
          <a:lstStyle/>
          <a:p>
            <a:pPr indent="0" lvl="0" marL="0" rtl="0">
              <a:lnSpc>
                <a:spcPct val="115000"/>
              </a:lnSpc>
              <a:spcBef>
                <a:spcPts val="0"/>
              </a:spcBef>
              <a:spcAft>
                <a:spcPts val="0"/>
              </a:spcAft>
              <a:buNone/>
            </a:pPr>
            <a:r>
              <a:t/>
            </a:r>
            <a:endParaRPr sz="1600">
              <a:solidFill>
                <a:schemeClr val="dk1"/>
              </a:solidFill>
              <a:latin typeface="Georgia"/>
              <a:ea typeface="Georgia"/>
              <a:cs typeface="Georgia"/>
              <a:sym typeface="Georgia"/>
            </a:endParaRPr>
          </a:p>
          <a:p>
            <a:pPr indent="-152400" lvl="0" marL="139700" marR="0" rtl="0">
              <a:lnSpc>
                <a:spcPct val="115000"/>
              </a:lnSpc>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Continue to work on your brand statement rough draft. Due next week and submitted to the Toolkit. </a:t>
            </a:r>
            <a:r>
              <a:rPr lang="en" sz="1600">
                <a:solidFill>
                  <a:schemeClr val="dk1"/>
                </a:solidFill>
                <a:latin typeface="Georgia"/>
                <a:ea typeface="Georgia"/>
                <a:cs typeface="Georgia"/>
                <a:sym typeface="Georgia"/>
              </a:rPr>
              <a:t>Use these resources to help in building your brand statement:</a:t>
            </a:r>
            <a:endParaRPr b="1" sz="1600">
              <a:solidFill>
                <a:schemeClr val="dk1"/>
              </a:solidFill>
              <a:latin typeface="Georgia"/>
              <a:ea typeface="Georgia"/>
              <a:cs typeface="Georgia"/>
              <a:sym typeface="Georgia"/>
            </a:endParaRPr>
          </a:p>
          <a:p>
            <a:pPr indent="-165100" lvl="1" marL="469900" rtl="0">
              <a:lnSpc>
                <a:spcPct val="115000"/>
              </a:lnSpc>
              <a:spcBef>
                <a:spcPts val="0"/>
              </a:spcBef>
              <a:spcAft>
                <a:spcPts val="0"/>
              </a:spcAft>
              <a:buClr>
                <a:schemeClr val="dk1"/>
              </a:buClr>
              <a:buSzPts val="1600"/>
              <a:buFont typeface="Georgia"/>
              <a:buChar char="‣"/>
            </a:pPr>
            <a:r>
              <a:rPr lang="en" sz="1600" u="sng">
                <a:solidFill>
                  <a:srgbClr val="1155CC"/>
                </a:solidFill>
                <a:latin typeface="Georgia"/>
                <a:ea typeface="Georgia"/>
                <a:cs typeface="Georgia"/>
                <a:sym typeface="Georgia"/>
                <a:hlinkClick r:id="rId3"/>
              </a:rPr>
              <a:t>Outcomes Student Action Plan: What’s My Brand? Worksheet</a:t>
            </a:r>
            <a:r>
              <a:rPr lang="en" sz="1600">
                <a:solidFill>
                  <a:schemeClr val="dk1"/>
                </a:solidFill>
                <a:latin typeface="Georgia"/>
                <a:ea typeface="Georgia"/>
                <a:cs typeface="Georgia"/>
                <a:sym typeface="Georgia"/>
              </a:rPr>
              <a:t> </a:t>
            </a:r>
            <a:endParaRPr sz="1600">
              <a:solidFill>
                <a:schemeClr val="dk1"/>
              </a:solidFill>
              <a:latin typeface="Georgia"/>
              <a:ea typeface="Georgia"/>
              <a:cs typeface="Georgia"/>
              <a:sym typeface="Georgia"/>
            </a:endParaRPr>
          </a:p>
          <a:p>
            <a:pPr indent="-165100" lvl="1" marL="469900" rtl="0">
              <a:lnSpc>
                <a:spcPct val="115000"/>
              </a:lnSpc>
              <a:spcBef>
                <a:spcPts val="0"/>
              </a:spcBef>
              <a:spcAft>
                <a:spcPts val="0"/>
              </a:spcAft>
              <a:buClr>
                <a:schemeClr val="dk1"/>
              </a:buClr>
              <a:buSzPts val="1600"/>
              <a:buFont typeface="Georgia"/>
              <a:buChar char="‣"/>
            </a:pPr>
            <a:r>
              <a:rPr lang="en" sz="1600" u="sng">
                <a:solidFill>
                  <a:srgbClr val="1155CC"/>
                </a:solidFill>
                <a:highlight>
                  <a:srgbClr val="FFFFFF"/>
                </a:highlight>
                <a:latin typeface="Georgia"/>
                <a:ea typeface="Georgia"/>
                <a:cs typeface="Georgia"/>
                <a:sym typeface="Georgia"/>
                <a:hlinkClick r:id="rId4"/>
              </a:rPr>
              <a:t>Free Personality Test</a:t>
            </a:r>
            <a:r>
              <a:rPr lang="en" sz="1600">
                <a:solidFill>
                  <a:schemeClr val="dk1"/>
                </a:solidFill>
                <a:latin typeface="Georgia"/>
                <a:ea typeface="Georgia"/>
                <a:cs typeface="Georgia"/>
                <a:sym typeface="Georgia"/>
              </a:rPr>
              <a:t> </a:t>
            </a:r>
            <a:br>
              <a:rPr lang="en" sz="1600">
                <a:solidFill>
                  <a:schemeClr val="dk1"/>
                </a:solidFill>
                <a:latin typeface="Georgia"/>
                <a:ea typeface="Georgia"/>
                <a:cs typeface="Georgia"/>
                <a:sym typeface="Georgia"/>
              </a:rPr>
            </a:br>
            <a:endParaRPr sz="1600">
              <a:solidFill>
                <a:schemeClr val="dk1"/>
              </a:solidFill>
              <a:latin typeface="Georgia"/>
              <a:ea typeface="Georgia"/>
              <a:cs typeface="Georgia"/>
              <a:sym typeface="Georgia"/>
            </a:endParaRPr>
          </a:p>
          <a:p>
            <a:pPr indent="-152400" lvl="0" marL="139700" rtl="0">
              <a:lnSpc>
                <a:spcPct val="115000"/>
              </a:lnSpc>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Utilize the LinkedIn checklist to update your LinkedIn and add customized url to the Toolkit. </a:t>
            </a:r>
            <a:br>
              <a:rPr lang="en" sz="1600">
                <a:solidFill>
                  <a:schemeClr val="dk1"/>
                </a:solidFill>
                <a:latin typeface="Georgia"/>
                <a:ea typeface="Georgia"/>
                <a:cs typeface="Georgia"/>
                <a:sym typeface="Georgia"/>
              </a:rPr>
            </a:br>
            <a:endParaRPr sz="1600">
              <a:solidFill>
                <a:schemeClr val="dk1"/>
              </a:solidFill>
              <a:latin typeface="Georgia"/>
              <a:ea typeface="Georgia"/>
              <a:cs typeface="Georgia"/>
              <a:sym typeface="Georgia"/>
            </a:endParaRPr>
          </a:p>
          <a:p>
            <a:pPr indent="-139700" lvl="0" marL="139700" rtl="0">
              <a:lnSpc>
                <a:spcPct val="115000"/>
              </a:lnSpc>
              <a:spcBef>
                <a:spcPts val="0"/>
              </a:spcBef>
              <a:spcAft>
                <a:spcPts val="0"/>
              </a:spcAft>
              <a:buClr>
                <a:schemeClr val="dk1"/>
              </a:buClr>
              <a:buSzPts val="1400"/>
              <a:buFont typeface="Georgia"/>
              <a:buChar char="‣"/>
            </a:pPr>
            <a:r>
              <a:rPr lang="en" sz="1600">
                <a:solidFill>
                  <a:schemeClr val="dk1"/>
                </a:solidFill>
                <a:highlight>
                  <a:srgbClr val="FFFFFF"/>
                </a:highlight>
                <a:latin typeface="Georgia"/>
                <a:ea typeface="Georgia"/>
                <a:cs typeface="Georgia"/>
                <a:sym typeface="Georgia"/>
              </a:rPr>
              <a:t>Use Built in Austin, LinkedIn, The Muse &amp; other online resources to compile a list of 10 companies you are interested in. Add them to your personal job tracker.</a:t>
            </a:r>
            <a:br>
              <a:rPr lang="en" sz="1400">
                <a:solidFill>
                  <a:schemeClr val="dk1"/>
                </a:solidFill>
                <a:latin typeface="Georgia"/>
                <a:ea typeface="Georgia"/>
                <a:cs typeface="Georgia"/>
                <a:sym typeface="Georgia"/>
              </a:rPr>
            </a:br>
            <a:endParaRPr sz="1400">
              <a:solidFill>
                <a:schemeClr val="dk1"/>
              </a:solidFill>
              <a:latin typeface="Georgia"/>
              <a:ea typeface="Georgia"/>
              <a:cs typeface="Georgia"/>
              <a:sym typeface="Georgia"/>
            </a:endParaRPr>
          </a:p>
          <a:p>
            <a:pPr indent="-152400" lvl="0" marL="139700" rtl="0">
              <a:lnSpc>
                <a:spcPct val="115000"/>
              </a:lnSpc>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Sign up for your first 1:1 with your coach [if you haven’t done so already]</a:t>
            </a:r>
            <a:br>
              <a:rPr lang="en" sz="1600">
                <a:solidFill>
                  <a:schemeClr val="dk1"/>
                </a:solidFill>
                <a:latin typeface="Georgia"/>
                <a:ea typeface="Georgia"/>
                <a:cs typeface="Georgia"/>
                <a:sym typeface="Georgia"/>
              </a:rPr>
            </a:br>
            <a:endParaRPr sz="1600">
              <a:solidFill>
                <a:schemeClr val="dk1"/>
              </a:solidFill>
              <a:latin typeface="Georgia"/>
              <a:ea typeface="Georgia"/>
              <a:cs typeface="Georgia"/>
              <a:sym typeface="Georgia"/>
            </a:endParaRPr>
          </a:p>
          <a:p>
            <a:pPr indent="0" lvl="0" marL="0" marR="0" rtl="0" algn="l">
              <a:spcBef>
                <a:spcPts val="700"/>
              </a:spcBef>
              <a:spcAft>
                <a:spcPts val="0"/>
              </a:spcAft>
              <a:buNone/>
            </a:pPr>
            <a:r>
              <a:t/>
            </a:r>
            <a:endParaRPr sz="16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DEVELOPING YOUR BRAND</a:t>
            </a:r>
            <a:endParaRPr sz="1000">
              <a:latin typeface="Oswald"/>
              <a:ea typeface="Oswald"/>
              <a:cs typeface="Oswald"/>
              <a:sym typeface="Oswald"/>
            </a:endParaRPr>
          </a:p>
        </p:txBody>
      </p:sp>
      <p:sp>
        <p:nvSpPr>
          <p:cNvPr id="235" name="Shape 235"/>
          <p:cNvSpPr txBox="1"/>
          <p:nvPr>
            <p:ph idx="1" type="body"/>
          </p:nvPr>
        </p:nvSpPr>
        <p:spPr>
          <a:xfrm>
            <a:off x="437400" y="1238050"/>
            <a:ext cx="8269200" cy="2031000"/>
          </a:xfrm>
          <a:prstGeom prst="rect">
            <a:avLst/>
          </a:prstGeom>
          <a:noFill/>
          <a:ln>
            <a:noFill/>
          </a:ln>
        </p:spPr>
        <p:txBody>
          <a:bodyPr anchorCtr="0" anchor="t" bIns="0" lIns="0" spcFirstLastPara="1" rIns="0" wrap="square" tIns="0">
            <a:noAutofit/>
          </a:bodyPr>
          <a:lstStyle/>
          <a:p>
            <a:pPr indent="0" lvl="0" marL="0" marR="0" rtl="0" algn="ctr">
              <a:spcBef>
                <a:spcPts val="700"/>
              </a:spcBef>
              <a:spcAft>
                <a:spcPts val="0"/>
              </a:spcAft>
              <a:buNone/>
            </a:pPr>
            <a:r>
              <a:rPr lang="en" sz="7200">
                <a:latin typeface="Georgia"/>
                <a:ea typeface="Georgia"/>
                <a:cs typeface="Georgia"/>
                <a:sym typeface="Georgia"/>
              </a:rPr>
              <a:t>TELL ME ABOUT YOURSELF.</a:t>
            </a:r>
            <a:endParaRPr sz="72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DEVELOPING YOUR BRAND</a:t>
            </a:r>
            <a:endParaRPr sz="1000">
              <a:latin typeface="Oswald"/>
              <a:ea typeface="Oswald"/>
              <a:cs typeface="Oswald"/>
              <a:sym typeface="Oswald"/>
            </a:endParaRPr>
          </a:p>
        </p:txBody>
      </p:sp>
      <p:sp>
        <p:nvSpPr>
          <p:cNvPr id="241" name="Shape 241"/>
          <p:cNvSpPr txBox="1"/>
          <p:nvPr>
            <p:ph idx="1" type="body"/>
          </p:nvPr>
        </p:nvSpPr>
        <p:spPr>
          <a:xfrm>
            <a:off x="446475" y="1120500"/>
            <a:ext cx="8328300" cy="2031000"/>
          </a:xfrm>
          <a:prstGeom prst="rect">
            <a:avLst/>
          </a:prstGeom>
          <a:noFill/>
          <a:ln>
            <a:noFill/>
          </a:ln>
        </p:spPr>
        <p:txBody>
          <a:bodyPr anchorCtr="0" anchor="t" bIns="0" lIns="0" spcFirstLastPara="1" rIns="0" wrap="square" tIns="0">
            <a:noAutofit/>
          </a:bodyPr>
          <a:lstStyle/>
          <a:p>
            <a:pPr indent="0" lvl="0" marL="0" marR="0" rtl="0" algn="l">
              <a:spcBef>
                <a:spcPts val="700"/>
              </a:spcBef>
              <a:spcAft>
                <a:spcPts val="0"/>
              </a:spcAft>
              <a:buNone/>
            </a:pPr>
            <a:r>
              <a:rPr lang="en" sz="2200">
                <a:latin typeface="Georgia"/>
                <a:ea typeface="Georgia"/>
                <a:cs typeface="Georgia"/>
                <a:sym typeface="Georgia"/>
              </a:rPr>
              <a:t>2 paths: </a:t>
            </a:r>
            <a:r>
              <a:rPr lang="en" sz="2200">
                <a:solidFill>
                  <a:schemeClr val="dk1"/>
                </a:solidFill>
                <a:latin typeface="Georgia"/>
                <a:ea typeface="Georgia"/>
                <a:cs typeface="Georgia"/>
                <a:sym typeface="Georgia"/>
              </a:rPr>
              <a:t>Interrogation vs. Dialog</a:t>
            </a:r>
            <a:endParaRPr sz="2200">
              <a:latin typeface="Georgia"/>
              <a:ea typeface="Georgia"/>
              <a:cs typeface="Georgia"/>
              <a:sym typeface="Georgia"/>
            </a:endParaRPr>
          </a:p>
          <a:p>
            <a:pPr indent="-368300" lvl="0" marL="914400" marR="0" rtl="0" algn="l">
              <a:spcBef>
                <a:spcPts val="700"/>
              </a:spcBef>
              <a:spcAft>
                <a:spcPts val="0"/>
              </a:spcAft>
              <a:buSzPts val="2200"/>
              <a:buFont typeface="Georgia"/>
              <a:buAutoNum type="arabicPeriod"/>
            </a:pPr>
            <a:r>
              <a:rPr lang="en" sz="2200">
                <a:latin typeface="Georgia"/>
                <a:ea typeface="Georgia"/>
                <a:cs typeface="Georgia"/>
                <a:sym typeface="Georgia"/>
              </a:rPr>
              <a:t>If answered well, tell me more. [</a:t>
            </a:r>
            <a:r>
              <a:rPr i="1" lang="en" sz="2200">
                <a:latin typeface="Georgia"/>
                <a:ea typeface="Georgia"/>
                <a:cs typeface="Georgia"/>
                <a:sym typeface="Georgia"/>
              </a:rPr>
              <a:t>Dialog</a:t>
            </a:r>
            <a:r>
              <a:rPr lang="en" sz="2200">
                <a:latin typeface="Georgia"/>
                <a:ea typeface="Georgia"/>
                <a:cs typeface="Georgia"/>
                <a:sym typeface="Georgia"/>
              </a:rPr>
              <a:t>] </a:t>
            </a:r>
            <a:br>
              <a:rPr lang="en" sz="2200">
                <a:latin typeface="Georgia"/>
                <a:ea typeface="Georgia"/>
                <a:cs typeface="Georgia"/>
                <a:sym typeface="Georgia"/>
              </a:rPr>
            </a:br>
            <a:endParaRPr sz="2200">
              <a:latin typeface="Georgia"/>
              <a:ea typeface="Georgia"/>
              <a:cs typeface="Georgia"/>
              <a:sym typeface="Georgia"/>
            </a:endParaRPr>
          </a:p>
          <a:p>
            <a:pPr indent="-368300" lvl="0" marL="914400" marR="0" rtl="0" algn="l">
              <a:spcBef>
                <a:spcPts val="0"/>
              </a:spcBef>
              <a:spcAft>
                <a:spcPts val="0"/>
              </a:spcAft>
              <a:buSzPts val="2200"/>
              <a:buFont typeface="Georgia"/>
              <a:buAutoNum type="arabicPeriod"/>
            </a:pPr>
            <a:r>
              <a:rPr lang="en" sz="2200">
                <a:latin typeface="Georgia"/>
                <a:ea typeface="Georgia"/>
                <a:cs typeface="Georgia"/>
                <a:sym typeface="Georgia"/>
              </a:rPr>
              <a:t>If you’re not being relevant, there will be more questions to figure out what’s going on. Are you qualified? Are you legit? [</a:t>
            </a:r>
            <a:r>
              <a:rPr i="1" lang="en" sz="2200">
                <a:latin typeface="Georgia"/>
                <a:ea typeface="Georgia"/>
                <a:cs typeface="Georgia"/>
                <a:sym typeface="Georgia"/>
              </a:rPr>
              <a:t>Interrogation</a:t>
            </a:r>
            <a:r>
              <a:rPr lang="en" sz="2200">
                <a:latin typeface="Georgia"/>
                <a:ea typeface="Georgia"/>
                <a:cs typeface="Georgia"/>
                <a:sym typeface="Georgia"/>
              </a:rPr>
              <a:t>]</a:t>
            </a:r>
            <a:endParaRPr sz="22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DEVELOPING YOUR BRAND</a:t>
            </a:r>
            <a:endParaRPr sz="1000">
              <a:latin typeface="Oswald"/>
              <a:ea typeface="Oswald"/>
              <a:cs typeface="Oswald"/>
              <a:sym typeface="Oswald"/>
            </a:endParaRPr>
          </a:p>
        </p:txBody>
      </p:sp>
      <p:sp>
        <p:nvSpPr>
          <p:cNvPr id="247" name="Shape 247"/>
          <p:cNvSpPr txBox="1"/>
          <p:nvPr>
            <p:ph idx="1" type="body"/>
          </p:nvPr>
        </p:nvSpPr>
        <p:spPr>
          <a:xfrm>
            <a:off x="446475" y="1120500"/>
            <a:ext cx="8328300" cy="2031000"/>
          </a:xfrm>
          <a:prstGeom prst="rect">
            <a:avLst/>
          </a:prstGeom>
          <a:noFill/>
          <a:ln>
            <a:noFill/>
          </a:ln>
        </p:spPr>
        <p:txBody>
          <a:bodyPr anchorCtr="0" anchor="t" bIns="0" lIns="0" spcFirstLastPara="1" rIns="0" wrap="square" tIns="0">
            <a:noAutofit/>
          </a:bodyPr>
          <a:lstStyle/>
          <a:p>
            <a:pPr indent="0" lvl="0" marL="0" marR="0" rtl="0" algn="ctr">
              <a:spcBef>
                <a:spcPts val="700"/>
              </a:spcBef>
              <a:spcAft>
                <a:spcPts val="0"/>
              </a:spcAft>
              <a:buNone/>
            </a:pPr>
            <a:r>
              <a:rPr lang="en" sz="4800">
                <a:latin typeface="Georgia"/>
                <a:ea typeface="Georgia"/>
                <a:cs typeface="Georgia"/>
                <a:sym typeface="Georgia"/>
              </a:rPr>
              <a:t>Our job today is to answer this question in a way that’s </a:t>
            </a:r>
            <a:r>
              <a:rPr lang="en" sz="4800" u="sng">
                <a:latin typeface="Georgia"/>
                <a:ea typeface="Georgia"/>
                <a:cs typeface="Georgia"/>
                <a:sym typeface="Georgia"/>
              </a:rPr>
              <a:t>powerful</a:t>
            </a:r>
            <a:r>
              <a:rPr lang="en" sz="4800">
                <a:latin typeface="Georgia"/>
                <a:ea typeface="Georgia"/>
                <a:cs typeface="Georgia"/>
                <a:sym typeface="Georgia"/>
              </a:rPr>
              <a:t>. </a:t>
            </a:r>
            <a:endParaRPr sz="48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p:nvPr/>
        </p:nvSpPr>
        <p:spPr>
          <a:xfrm>
            <a:off x="446484" y="518823"/>
            <a:ext cx="71439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DEVELOPING YOUR BRAND</a:t>
            </a:r>
            <a:endParaRPr sz="1000">
              <a:latin typeface="Oswald"/>
              <a:ea typeface="Oswald"/>
              <a:cs typeface="Oswald"/>
              <a:sym typeface="Oswald"/>
            </a:endParaRPr>
          </a:p>
        </p:txBody>
      </p:sp>
      <p:sp>
        <p:nvSpPr>
          <p:cNvPr id="253" name="Shape 253"/>
          <p:cNvSpPr/>
          <p:nvPr/>
        </p:nvSpPr>
        <p:spPr>
          <a:xfrm>
            <a:off x="446484" y="1037645"/>
            <a:ext cx="8250900" cy="19770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sz="1000">
              <a:latin typeface="Oswald"/>
              <a:ea typeface="Oswald"/>
              <a:cs typeface="Oswald"/>
              <a:sym typeface="Oswald"/>
            </a:endParaRPr>
          </a:p>
          <a:p>
            <a:pPr indent="0" lvl="0" marL="0" marR="0" rtl="0" algn="l">
              <a:lnSpc>
                <a:spcPct val="88333"/>
              </a:lnSpc>
              <a:spcBef>
                <a:spcPts val="0"/>
              </a:spcBef>
              <a:spcAft>
                <a:spcPts val="0"/>
              </a:spcAft>
              <a:buNone/>
            </a:pPr>
            <a:r>
              <a:rPr b="1" lang="en" sz="6800">
                <a:solidFill>
                  <a:srgbClr val="FFFFFF"/>
                </a:solidFill>
                <a:latin typeface="Oswald"/>
                <a:ea typeface="Oswald"/>
                <a:cs typeface="Oswald"/>
                <a:sym typeface="Oswald"/>
              </a:rPr>
              <a:t>BRANDING 101</a:t>
            </a:r>
            <a:endParaRPr sz="6800">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BRANDING 101</a:t>
            </a:r>
            <a:endParaRPr sz="1000">
              <a:latin typeface="Oswald"/>
              <a:ea typeface="Oswald"/>
              <a:cs typeface="Oswald"/>
              <a:sym typeface="Oswald"/>
            </a:endParaRPr>
          </a:p>
        </p:txBody>
      </p:sp>
      <p:pic>
        <p:nvPicPr>
          <p:cNvPr id="259" name="Shape 259"/>
          <p:cNvPicPr preferRelativeResize="0"/>
          <p:nvPr/>
        </p:nvPicPr>
        <p:blipFill>
          <a:blip r:embed="rId3">
            <a:alphaModFix/>
          </a:blip>
          <a:stretch>
            <a:fillRect/>
          </a:stretch>
        </p:blipFill>
        <p:spPr>
          <a:xfrm>
            <a:off x="930798" y="992673"/>
            <a:ext cx="7474301" cy="3886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BRANDING 101</a:t>
            </a:r>
            <a:endParaRPr sz="1000">
              <a:latin typeface="Oswald"/>
              <a:ea typeface="Oswald"/>
              <a:cs typeface="Oswald"/>
              <a:sym typeface="Oswald"/>
            </a:endParaRPr>
          </a:p>
        </p:txBody>
      </p:sp>
      <p:pic>
        <p:nvPicPr>
          <p:cNvPr id="265" name="Shape 265"/>
          <p:cNvPicPr preferRelativeResize="0"/>
          <p:nvPr/>
        </p:nvPicPr>
        <p:blipFill>
          <a:blip r:embed="rId3">
            <a:alphaModFix/>
          </a:blip>
          <a:stretch>
            <a:fillRect/>
          </a:stretch>
        </p:blipFill>
        <p:spPr>
          <a:xfrm>
            <a:off x="723998" y="932025"/>
            <a:ext cx="7438825" cy="40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