
<file path=[Content_Types].xml><?xml version="1.0" encoding="utf-8"?>
<Types xmlns="http://schemas.openxmlformats.org/package/2006/content-types">
  <Override PartName="/ppt/slideLayouts/slideLayout4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96.xml" ContentType="application/vnd.openxmlformats-officedocument.presentationml.slideLayout+xml"/>
  <Override PartName="/ppt/slideMasters/slideMaster7.xml" ContentType="application/vnd.openxmlformats-officedocument.presentationml.slideMaster+xml"/>
  <Override PartName="/ppt/diagrams/colors2.xml" ContentType="application/vnd.openxmlformats-officedocument.drawingml.diagramColors+xml"/>
  <Override PartName="/ppt/notesMasters/notesMaster1.xml" ContentType="application/vnd.openxmlformats-officedocument.presentationml.notesMaster+xml"/>
  <Default Extension="vml" ContentType="application/vnd.openxmlformats-officedocument.vmlDrawing"/>
  <Override PartName="/ppt/slideLayouts/slideLayout15.xml" ContentType="application/vnd.openxmlformats-officedocument.presentationml.slideLayout+xml"/>
  <Override PartName="/ppt/diagrams/drawing1.xml" ContentType="application/vnd.ms-office.drawingml.diagramDrawing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7.xml" ContentType="application/vnd.openxmlformats-officedocument.theme+xml"/>
  <Default Extension="jpeg" ContentType="image/jpeg"/>
  <Override PartName="/ppt/slideLayouts/slideLayout100.xml" ContentType="application/vnd.openxmlformats-officedocument.presentationml.slideLayout+xml"/>
  <Override PartName="/ppt/slideLayouts/slideLayout63.xml" ContentType="application/vnd.openxmlformats-officedocument.presentationml.slideLayout+xml"/>
  <Override PartName="/ppt/diagrams/layout3.xml" ContentType="application/vnd.openxmlformats-officedocument.drawingml.diagramLayout+xml"/>
  <Override PartName="/ppt/slideLayouts/slideLayout7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59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quickStyle1.xml" ContentType="application/vnd.openxmlformats-officedocument.drawingml.diagramStyle+xml"/>
  <Override PartName="/ppt/slideLayouts/slideLayout91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7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97.xml" ContentType="application/vnd.openxmlformats-officedocument.presentationml.slideLayout+xml"/>
  <Override PartName="/ppt/diagrams/colors3.xml" ContentType="application/vnd.openxmlformats-officedocument.drawingml.diagramColors+xml"/>
  <Override PartName="/ppt/slideLayouts/slideLayout16.xml" ContentType="application/vnd.openxmlformats-officedocument.presentationml.slideLayout+xml"/>
  <Override PartName="/ppt/diagrams/drawing2.xml" ContentType="application/vnd.ms-office.drawingml.diagramDrawing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slideLayouts/slideLayout2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8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3.xml" ContentType="application/vnd.openxmlformats-officedocument.presentationml.slideLayout+xml"/>
  <Default Extension="bin" ContentType="application/vnd.openxmlformats-officedocument.presentationml.printerSettings"/>
  <Override PartName="/ppt/slideLayouts/slideLayout83.xml" ContentType="application/vnd.openxmlformats-officedocument.presentationml.slideLayout+xml"/>
  <Default Extension="xml" ContentType="application/xml"/>
  <Override PartName="/ppt/slides/slide5.xml" ContentType="application/vnd.openxmlformats-officedocument.presentationml.slide+xml"/>
  <Override PartName="/ppt/slideLayouts/slideLayout9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3.xml" ContentType="application/vnd.openxmlformats-officedocument.presentationml.slideMaster+xml"/>
  <Override PartName="/ppt/diagrams/quickStyle2.xml" ContentType="application/vnd.openxmlformats-officedocument.drawingml.diagramStyle+xml"/>
  <Override PartName="/ppt/slideLayouts/slideLayout69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7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app.xml" ContentType="application/vnd.openxmlformats-officedocument.extended-properties+xml"/>
  <Override PartName="/ppt/slideLayouts/slideLayout98.xml" ContentType="application/vnd.openxmlformats-officedocument.presentationml.slideLayout+xml"/>
  <Override PartName="/ppt/slideLayouts/slideLayout30.xml" ContentType="application/vnd.openxmlformats-officedocument.presentationml.slideLayout+xml"/>
  <Override PartName="/docProps/core.xml" ContentType="application/vnd.openxmlformats-package.core-properties+xml"/>
  <Override PartName="/ppt/slideLayouts/slideLayout17.xml" ContentType="application/vnd.openxmlformats-officedocument.presentationml.slideLayout+xml"/>
  <Override PartName="/ppt/diagrams/drawing3.xml" ContentType="application/vnd.ms-office.drawingml.diagramDrawing+xml"/>
  <Override PartName="/ppt/diagrams/data2.xml" ContentType="application/vnd.openxmlformats-officedocument.drawingml.diagramData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9.xml" ContentType="application/vnd.openxmlformats-officedocument.theme+xml"/>
  <Override PartName="/ppt/slideLayouts/slideLayout102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84.xml" ContentType="application/vnd.openxmlformats-officedocument.presentationml.slideLayout+xml"/>
  <Default Extension="png" ContentType="image/png"/>
  <Override PartName="/ppt/slideLayouts/slideLayout93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Masters/slideMaster4.xml" ContentType="application/vnd.openxmlformats-officedocument.presentationml.slideMaster+xml"/>
  <Override PartName="/ppt/diagrams/quickStyle3.xml" ContentType="application/vnd.openxmlformats-officedocument.drawingml.diagramStyle+xml"/>
  <Override PartName="/ppt/slideLayouts/slideLayout12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diagrams/data3.xml" ContentType="application/vnd.openxmlformats-officedocument.drawingml.diagramData+xml"/>
  <Override PartName="/ppt/slideLayouts/slideLayout6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5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75.xml" ContentType="application/vnd.openxmlformats-officedocument.presentationml.slideLayout+xml"/>
  <Override PartName="/ppt/viewProps.xml" ContentType="application/vnd.openxmlformats-officedocument.presentationml.viewProps+xml"/>
  <Override PartName="/ppt/embeddings/Microsoft_Equation1.bin" ContentType="application/vnd.openxmlformats-officedocument.oleObject"/>
  <Default Extension="rels" ContentType="application/vnd.openxmlformats-package.relationships+xml"/>
  <Override PartName="/ppt/slideLayouts/slideLayout85.xml" ContentType="application/vnd.openxmlformats-officedocument.presentationml.slideLayout+xml"/>
  <Default Extension="pict" ContentType="image/pict"/>
  <Override PartName="/ppt/slides/slide7.xml" ContentType="application/vnd.openxmlformats-officedocument.presentationml.slide+xml"/>
  <Override PartName="/ppt/slideLayouts/slideLayout9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Layouts/slideLayout13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diagrams/layout1.xml" ContentType="application/vnd.openxmlformats-officedocument.drawingml.diagramLayout+xml"/>
  <Override PartName="/ppt/slideLayouts/slideLayout28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s/slide11.xml" ContentType="application/vnd.openxmlformats-officedocument.presentationml.slide+xml"/>
  <Override PartName="/ppt/slideLayouts/slideLayout70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57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Layouts/slideLayout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6.xml" ContentType="application/vnd.openxmlformats-officedocument.presentationml.slideLayout+xml"/>
  <Override PartName="/ppt/embeddings/Microsoft_Equation2.bin" ContentType="application/vnd.openxmlformats-officedocument.oleObject"/>
  <Override PartName="/ppt/slideLayouts/slideLayout86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9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6.xml" ContentType="application/vnd.openxmlformats-officedocument.presentationml.slideMaster+xml"/>
  <Override PartName="/ppt/diagrams/colors1.xml" ContentType="application/vnd.openxmlformats-officedocument.drawingml.diagramColors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6.xml" ContentType="application/vnd.openxmlformats-officedocument.theme+xml"/>
  <Override PartName="/ppt/diagrams/layout2.xml" ContentType="application/vnd.openxmlformats-officedocument.drawingml.diagramLayout+xml"/>
  <Override PartName="/ppt/slideLayouts/slideLayout2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7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90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Masters/slideMaster1.xml" ContentType="application/vnd.openxmlformats-officedocument.presentationml.slideMaster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4062" r:id="rId1"/>
    <p:sldMasterId id="2147484671" r:id="rId2"/>
    <p:sldMasterId id="2147484607" r:id="rId3"/>
    <p:sldMasterId id="2147484074" r:id="rId4"/>
    <p:sldMasterId id="2147484722" r:id="rId5"/>
    <p:sldMasterId id="2147484728" r:id="rId6"/>
    <p:sldMasterId id="2147484750" r:id="rId7"/>
  </p:sldMasterIdLst>
  <p:notesMasterIdLst>
    <p:notesMasterId r:id="rId20"/>
  </p:notesMasterIdLst>
  <p:handoutMasterIdLst>
    <p:handoutMasterId r:id="rId21"/>
  </p:handoutMasterIdLst>
  <p:sldIdLst>
    <p:sldId id="328" r:id="rId8"/>
    <p:sldId id="550" r:id="rId9"/>
    <p:sldId id="537" r:id="rId10"/>
    <p:sldId id="538" r:id="rId11"/>
    <p:sldId id="542" r:id="rId12"/>
    <p:sldId id="549" r:id="rId13"/>
    <p:sldId id="540" r:id="rId14"/>
    <p:sldId id="539" r:id="rId15"/>
    <p:sldId id="545" r:id="rId16"/>
    <p:sldId id="544" r:id="rId17"/>
    <p:sldId id="547" r:id="rId18"/>
    <p:sldId id="548" r:id="rId19"/>
  </p:sldIdLst>
  <p:sldSz cx="9144000" cy="6858000" type="screen4x3"/>
  <p:notesSz cx="6997700" cy="92837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Author id="0" name="Jo Ann Apostol" initials="JA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4" frameSlides="1"/>
  <p:clrMru>
    <a:srgbClr val="FF8D0B"/>
    <a:srgbClr val="19FF00"/>
    <a:srgbClr val="86A4FF"/>
    <a:srgbClr val="FF7872"/>
    <a:srgbClr val="8B2346"/>
    <a:srgbClr val="4D6EA1"/>
    <a:srgbClr val="9C8679"/>
    <a:srgbClr val="2E8491"/>
    <a:srgbClr val="216773"/>
    <a:srgbClr val="0F75BC"/>
  </p:clrMru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1651" autoAdjust="0"/>
    <p:restoredTop sz="90342" autoAdjust="0"/>
  </p:normalViewPr>
  <p:slideViewPr>
    <p:cSldViewPr snapToGrid="0" showGuides="1">
      <p:cViewPr varScale="1">
        <p:scale>
          <a:sx n="104" d="100"/>
          <a:sy n="104" d="100"/>
        </p:scale>
        <p:origin x="-1192" y="-104"/>
      </p:cViewPr>
      <p:guideLst>
        <p:guide orient="horz" pos="3973"/>
        <p:guide pos="4480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478"/>
    </p:cViewPr>
  </p:sorterViewPr>
  <p:notesViewPr>
    <p:cSldViewPr snapToGrid="0">
      <p:cViewPr varScale="1">
        <p:scale>
          <a:sx n="74" d="100"/>
          <a:sy n="74" d="100"/>
        </p:scale>
        <p:origin x="-1932" y="-96"/>
      </p:cViewPr>
      <p:guideLst>
        <p:guide orient="horz" pos="2924"/>
        <p:guide pos="22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commentAuthors" Target="commentAuthor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3814DE-0522-4147-8147-DD4E5B0949FC}" type="doc">
      <dgm:prSet loTypeId="urn:microsoft.com/office/officeart/2005/8/layout/process1" loCatId="" qsTypeId="urn:microsoft.com/office/officeart/2005/8/quickstyle/simple5" qsCatId="simple" csTypeId="urn:microsoft.com/office/officeart/2005/8/colors/accent1_2" csCatId="accent1" phldr="1"/>
      <dgm:spPr/>
    </dgm:pt>
    <dgm:pt modelId="{679AE3CC-6C7C-E74E-BA9E-03F3544D52E3}">
      <dgm:prSet phldrT="[Text]"/>
      <dgm:spPr/>
      <dgm:t>
        <a:bodyPr/>
        <a:lstStyle/>
        <a:p>
          <a:r>
            <a:rPr lang="en-US" dirty="0" smtClean="0"/>
            <a:t>Input Image</a:t>
          </a:r>
          <a:endParaRPr lang="en-US" dirty="0"/>
        </a:p>
      </dgm:t>
    </dgm:pt>
    <dgm:pt modelId="{4E409488-C57E-F44B-9EB1-BDE7917D42D8}" type="parTrans" cxnId="{BC0CF7EF-8016-C248-BA79-CBDAC80684A5}">
      <dgm:prSet/>
      <dgm:spPr/>
      <dgm:t>
        <a:bodyPr/>
        <a:lstStyle/>
        <a:p>
          <a:endParaRPr lang="en-US"/>
        </a:p>
      </dgm:t>
    </dgm:pt>
    <dgm:pt modelId="{5C0A6253-993D-0543-953C-20D3DED48C83}" type="sibTrans" cxnId="{BC0CF7EF-8016-C248-BA79-CBDAC80684A5}">
      <dgm:prSet/>
      <dgm:spPr/>
      <dgm:t>
        <a:bodyPr/>
        <a:lstStyle/>
        <a:p>
          <a:endParaRPr lang="en-US"/>
        </a:p>
      </dgm:t>
    </dgm:pt>
    <dgm:pt modelId="{7A97C348-26B6-C94F-865A-0D193979CF41}">
      <dgm:prSet phldrT="[Text]"/>
      <dgm:spPr/>
      <dgm:t>
        <a:bodyPr/>
        <a:lstStyle/>
        <a:p>
          <a:r>
            <a:rPr lang="en-US" dirty="0" smtClean="0"/>
            <a:t>Mean-Shift Clustering</a:t>
          </a:r>
          <a:endParaRPr lang="en-US" dirty="0"/>
        </a:p>
      </dgm:t>
    </dgm:pt>
    <dgm:pt modelId="{9A066EC3-F7D3-5244-8D0E-3A8EEA561202}" type="parTrans" cxnId="{8CE7AD1B-57E1-AC48-9671-101222A4550C}">
      <dgm:prSet/>
      <dgm:spPr/>
      <dgm:t>
        <a:bodyPr/>
        <a:lstStyle/>
        <a:p>
          <a:endParaRPr lang="en-US"/>
        </a:p>
      </dgm:t>
    </dgm:pt>
    <dgm:pt modelId="{2FFF8EB6-764A-914F-9C74-ADCA2F7C6306}" type="sibTrans" cxnId="{8CE7AD1B-57E1-AC48-9671-101222A4550C}">
      <dgm:prSet/>
      <dgm:spPr/>
      <dgm:t>
        <a:bodyPr/>
        <a:lstStyle/>
        <a:p>
          <a:endParaRPr lang="en-US"/>
        </a:p>
      </dgm:t>
    </dgm:pt>
    <dgm:pt modelId="{3E1C9D88-389C-384F-AD74-9D602279D46E}">
      <dgm:prSet phldrT="[Text]"/>
      <dgm:spPr/>
      <dgm:t>
        <a:bodyPr/>
        <a:lstStyle/>
        <a:p>
          <a:r>
            <a:rPr lang="en-US" dirty="0" smtClean="0"/>
            <a:t>Histogram Shape-Description</a:t>
          </a:r>
          <a:endParaRPr lang="en-US" dirty="0"/>
        </a:p>
      </dgm:t>
    </dgm:pt>
    <dgm:pt modelId="{72E7AA80-2FCD-B543-A35D-6D7BF963AD7F}" type="parTrans" cxnId="{02EAA9D3-E06B-554E-A39B-7A88B8520BA9}">
      <dgm:prSet/>
      <dgm:spPr/>
      <dgm:t>
        <a:bodyPr/>
        <a:lstStyle/>
        <a:p>
          <a:endParaRPr lang="en-US"/>
        </a:p>
      </dgm:t>
    </dgm:pt>
    <dgm:pt modelId="{7D71D2AA-5C25-3244-90B3-8458E5766415}" type="sibTrans" cxnId="{02EAA9D3-E06B-554E-A39B-7A88B8520BA9}">
      <dgm:prSet/>
      <dgm:spPr/>
      <dgm:t>
        <a:bodyPr/>
        <a:lstStyle/>
        <a:p>
          <a:endParaRPr lang="en-US"/>
        </a:p>
      </dgm:t>
    </dgm:pt>
    <dgm:pt modelId="{0E88A22D-03D4-334E-B7F8-8218EA89E146}">
      <dgm:prSet phldrT="[Text]"/>
      <dgm:spPr/>
      <dgm:t>
        <a:bodyPr/>
        <a:lstStyle/>
        <a:p>
          <a:r>
            <a:rPr lang="en-US" dirty="0" smtClean="0"/>
            <a:t>Phase Symmetry Transform</a:t>
          </a:r>
          <a:endParaRPr lang="en-US" dirty="0"/>
        </a:p>
      </dgm:t>
    </dgm:pt>
    <dgm:pt modelId="{F101C57C-6F1F-1B48-A529-197776F051BE}" type="parTrans" cxnId="{CD66D20C-7232-404C-9796-DF4BC8303626}">
      <dgm:prSet/>
      <dgm:spPr/>
      <dgm:t>
        <a:bodyPr/>
        <a:lstStyle/>
        <a:p>
          <a:endParaRPr lang="en-US"/>
        </a:p>
      </dgm:t>
    </dgm:pt>
    <dgm:pt modelId="{8E817888-4090-7A48-B662-452F6BF897A6}" type="sibTrans" cxnId="{CD66D20C-7232-404C-9796-DF4BC8303626}">
      <dgm:prSet/>
      <dgm:spPr/>
      <dgm:t>
        <a:bodyPr/>
        <a:lstStyle/>
        <a:p>
          <a:endParaRPr lang="en-US"/>
        </a:p>
      </dgm:t>
    </dgm:pt>
    <dgm:pt modelId="{528B3224-5D74-024C-88A2-528DD578BA37}">
      <dgm:prSet phldrT="[Text]"/>
      <dgm:spPr/>
      <dgm:t>
        <a:bodyPr/>
        <a:lstStyle/>
        <a:p>
          <a:r>
            <a:rPr lang="en-US" dirty="0" smtClean="0"/>
            <a:t>Blob Merging</a:t>
          </a:r>
          <a:endParaRPr lang="en-US" dirty="0"/>
        </a:p>
      </dgm:t>
    </dgm:pt>
    <dgm:pt modelId="{37C40123-5239-2642-80DE-9FE87DFDBD87}" type="parTrans" cxnId="{93FC4585-5AC9-7B43-9871-EFA1C9AD0352}">
      <dgm:prSet/>
      <dgm:spPr/>
      <dgm:t>
        <a:bodyPr/>
        <a:lstStyle/>
        <a:p>
          <a:endParaRPr lang="en-US"/>
        </a:p>
      </dgm:t>
    </dgm:pt>
    <dgm:pt modelId="{8FC4714D-8184-6F41-8A48-7A09E0B58E6F}" type="sibTrans" cxnId="{93FC4585-5AC9-7B43-9871-EFA1C9AD0352}">
      <dgm:prSet/>
      <dgm:spPr/>
      <dgm:t>
        <a:bodyPr/>
        <a:lstStyle/>
        <a:p>
          <a:endParaRPr lang="en-US"/>
        </a:p>
      </dgm:t>
    </dgm:pt>
    <dgm:pt modelId="{5332722A-B50A-3243-9158-660D88B646E2}">
      <dgm:prSet phldrT="[Text]"/>
      <dgm:spPr/>
      <dgm:t>
        <a:bodyPr/>
        <a:lstStyle/>
        <a:p>
          <a:r>
            <a:rPr lang="en-US" dirty="0" smtClean="0"/>
            <a:t>Detected Vehicles</a:t>
          </a:r>
          <a:endParaRPr lang="en-US" dirty="0"/>
        </a:p>
      </dgm:t>
    </dgm:pt>
    <dgm:pt modelId="{F5E153D4-2C40-A64C-BC65-3D577D1DFE85}" type="parTrans" cxnId="{BA268E1A-E665-9240-869C-AE08F2F0951A}">
      <dgm:prSet/>
      <dgm:spPr/>
      <dgm:t>
        <a:bodyPr/>
        <a:lstStyle/>
        <a:p>
          <a:endParaRPr lang="en-US"/>
        </a:p>
      </dgm:t>
    </dgm:pt>
    <dgm:pt modelId="{EC0C89C3-57E5-3F4A-8774-DDF5A81A3661}" type="sibTrans" cxnId="{BA268E1A-E665-9240-869C-AE08F2F0951A}">
      <dgm:prSet/>
      <dgm:spPr/>
      <dgm:t>
        <a:bodyPr/>
        <a:lstStyle/>
        <a:p>
          <a:endParaRPr lang="en-US"/>
        </a:p>
      </dgm:t>
    </dgm:pt>
    <dgm:pt modelId="{DFB2F7E3-C2A3-2D48-9FD8-A45AAACEBBEA}">
      <dgm:prSet phldrT="[Text]"/>
      <dgm:spPr/>
      <dgm:t>
        <a:bodyPr/>
        <a:lstStyle/>
        <a:p>
          <a:r>
            <a:rPr lang="en-US" dirty="0" smtClean="0"/>
            <a:t>(</a:t>
          </a:r>
          <a:r>
            <a:rPr lang="en-US" dirty="0" err="1" smtClean="0"/>
            <a:t>x,y</a:t>
          </a:r>
          <a:r>
            <a:rPr lang="en-US" dirty="0" smtClean="0"/>
            <a:t>) to </a:t>
          </a:r>
          <a:r>
            <a:rPr lang="en-US" dirty="0" err="1" smtClean="0"/>
            <a:t>lat,long</a:t>
          </a:r>
          <a:endParaRPr lang="en-US" dirty="0"/>
        </a:p>
      </dgm:t>
    </dgm:pt>
    <dgm:pt modelId="{9517FD31-DD9F-3843-9DEF-B075EC33DE2C}" type="parTrans" cxnId="{D8A1940A-ED3D-9447-8369-E8F0D9D9D478}">
      <dgm:prSet/>
      <dgm:spPr/>
      <dgm:t>
        <a:bodyPr/>
        <a:lstStyle/>
        <a:p>
          <a:endParaRPr lang="en-US"/>
        </a:p>
      </dgm:t>
    </dgm:pt>
    <dgm:pt modelId="{2A3585AE-9293-9948-AC06-DBC2F5EDB31C}" type="sibTrans" cxnId="{D8A1940A-ED3D-9447-8369-E8F0D9D9D478}">
      <dgm:prSet/>
      <dgm:spPr/>
      <dgm:t>
        <a:bodyPr/>
        <a:lstStyle/>
        <a:p>
          <a:endParaRPr lang="en-US"/>
        </a:p>
      </dgm:t>
    </dgm:pt>
    <dgm:pt modelId="{F546EA88-307A-5D4D-99AA-4FB0489D1F95}" type="pres">
      <dgm:prSet presAssocID="{EF3814DE-0522-4147-8147-DD4E5B0949FC}" presName="Name0" presStyleCnt="0">
        <dgm:presLayoutVars>
          <dgm:dir/>
          <dgm:resizeHandles val="exact"/>
        </dgm:presLayoutVars>
      </dgm:prSet>
      <dgm:spPr/>
    </dgm:pt>
    <dgm:pt modelId="{533816C6-A582-034F-BD8C-A6D5D9DBBA20}" type="pres">
      <dgm:prSet presAssocID="{679AE3CC-6C7C-E74E-BA9E-03F3544D52E3}" presName="node" presStyleLbl="node1" presStyleIdx="0" presStyleCnt="7" custScaleX="198786" custScaleY="96687" custLinFactY="-100000" custLinFactNeighborX="57624" custLinFactNeighborY="-1378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BB014E-6F52-B444-B4E9-EB7F3A3B10E1}" type="pres">
      <dgm:prSet presAssocID="{5C0A6253-993D-0543-953C-20D3DED48C83}" presName="sibTrans" presStyleLbl="sibTrans2D1" presStyleIdx="0" presStyleCnt="6"/>
      <dgm:spPr/>
      <dgm:t>
        <a:bodyPr/>
        <a:lstStyle/>
        <a:p>
          <a:endParaRPr lang="en-US"/>
        </a:p>
      </dgm:t>
    </dgm:pt>
    <dgm:pt modelId="{5DF2A1BE-D67E-DE4E-B4EC-CF134BCEE3AB}" type="pres">
      <dgm:prSet presAssocID="{5C0A6253-993D-0543-953C-20D3DED48C83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7DE7DC13-3F12-6A4A-9ED4-42D02AF799B7}" type="pres">
      <dgm:prSet presAssocID="{0E88A22D-03D4-334E-B7F8-8218EA89E146}" presName="node" presStyleLbl="node1" presStyleIdx="1" presStyleCnt="7" custScaleX="144749" custScaleY="94765" custLinFactX="-111063" custLinFactNeighborX="-200000" custLinFactNeighborY="-54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A5EF70-016F-C14A-8286-ECB594B6D616}" type="pres">
      <dgm:prSet presAssocID="{8E817888-4090-7A48-B662-452F6BF897A6}" presName="sibTrans" presStyleLbl="sibTrans2D1" presStyleIdx="1" presStyleCnt="6"/>
      <dgm:spPr/>
      <dgm:t>
        <a:bodyPr/>
        <a:lstStyle/>
        <a:p>
          <a:endParaRPr lang="en-US"/>
        </a:p>
      </dgm:t>
    </dgm:pt>
    <dgm:pt modelId="{364FD026-FAA2-864E-9416-E45F9FAF8358}" type="pres">
      <dgm:prSet presAssocID="{8E817888-4090-7A48-B662-452F6BF897A6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E464E0A8-FCA6-7643-B9F5-138D928355C3}" type="pres">
      <dgm:prSet presAssocID="{7A97C348-26B6-C94F-865A-0D193979CF41}" presName="node" presStyleLbl="node1" presStyleIdx="2" presStyleCnt="7" custScaleX="153461" custScaleY="92340" custLinFactX="-70666" custLinFactNeighborX="-100000" custLinFactNeighborY="-47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CD7C91-2465-E040-8F76-52499396A4FE}" type="pres">
      <dgm:prSet presAssocID="{2FFF8EB6-764A-914F-9C74-ADCA2F7C6306}" presName="sibTrans" presStyleLbl="sibTrans2D1" presStyleIdx="2" presStyleCnt="6"/>
      <dgm:spPr/>
      <dgm:t>
        <a:bodyPr/>
        <a:lstStyle/>
        <a:p>
          <a:endParaRPr lang="en-US"/>
        </a:p>
      </dgm:t>
    </dgm:pt>
    <dgm:pt modelId="{38C4ADB3-5BB9-6549-82AD-D3EAFC47D802}" type="pres">
      <dgm:prSet presAssocID="{2FFF8EB6-764A-914F-9C74-ADCA2F7C6306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6C061C3A-9B92-EE43-BD28-1BFD3FBCBD0F}" type="pres">
      <dgm:prSet presAssocID="{3E1C9D88-389C-384F-AD74-9D602279D46E}" presName="node" presStyleLbl="node1" presStyleIdx="3" presStyleCnt="7" custScaleX="163894" custScaleY="89651" custLinFactNeighborX="-86435" custLinFactNeighborY="-40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5711DC-BF35-444E-8590-4BC14A2CB996}" type="pres">
      <dgm:prSet presAssocID="{7D71D2AA-5C25-3244-90B3-8458E5766415}" presName="sibTrans" presStyleLbl="sibTrans2D1" presStyleIdx="3" presStyleCnt="6"/>
      <dgm:spPr/>
      <dgm:t>
        <a:bodyPr/>
        <a:lstStyle/>
        <a:p>
          <a:endParaRPr lang="en-US"/>
        </a:p>
      </dgm:t>
    </dgm:pt>
    <dgm:pt modelId="{8B694ECA-3B10-274D-A81F-85EDBA5CBCFD}" type="pres">
      <dgm:prSet presAssocID="{7D71D2AA-5C25-3244-90B3-8458E5766415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7FE19A19-2EE0-974A-B15B-5D099319868D}" type="pres">
      <dgm:prSet presAssocID="{528B3224-5D74-024C-88A2-528DD578BA37}" presName="node" presStyleLbl="node1" presStyleIdx="4" presStyleCnt="7" custScaleX="190777" custScaleY="91564" custLinFactX="-159939" custLinFactY="50755" custLinFactNeighborX="-2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B5020F-0F8E-FC44-A0B1-BA55A90DD834}" type="pres">
      <dgm:prSet presAssocID="{8FC4714D-8184-6F41-8A48-7A09E0B58E6F}" presName="sibTrans" presStyleLbl="sibTrans2D1" presStyleIdx="4" presStyleCnt="6"/>
      <dgm:spPr/>
      <dgm:t>
        <a:bodyPr/>
        <a:lstStyle/>
        <a:p>
          <a:endParaRPr lang="en-US"/>
        </a:p>
      </dgm:t>
    </dgm:pt>
    <dgm:pt modelId="{9BB2CD37-F3B8-9E48-80C5-E8D74C58BFEC}" type="pres">
      <dgm:prSet presAssocID="{8FC4714D-8184-6F41-8A48-7A09E0B58E6F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D6CAC78D-3446-5845-B41C-AA97D194961A}" type="pres">
      <dgm:prSet presAssocID="{5332722A-B50A-3243-9158-660D88B646E2}" presName="node" presStyleLbl="node1" presStyleIdx="5" presStyleCnt="7" custScaleX="176082" custScaleY="89651" custLinFactX="-100000" custLinFactY="50685" custLinFactNeighborX="-170699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AF5014-B036-D741-A92E-0E6F7917E20B}" type="pres">
      <dgm:prSet presAssocID="{EC0C89C3-57E5-3F4A-8774-DDF5A81A3661}" presName="sibTrans" presStyleLbl="sibTrans2D1" presStyleIdx="5" presStyleCnt="6"/>
      <dgm:spPr/>
      <dgm:t>
        <a:bodyPr/>
        <a:lstStyle/>
        <a:p>
          <a:endParaRPr lang="en-US"/>
        </a:p>
      </dgm:t>
    </dgm:pt>
    <dgm:pt modelId="{8FB1D59E-DFF2-A445-8219-410A0AF88DAF}" type="pres">
      <dgm:prSet presAssocID="{EC0C89C3-57E5-3F4A-8774-DDF5A81A3661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FE17A353-F4C3-BC41-B5B2-97A62FAE23E9}" type="pres">
      <dgm:prSet presAssocID="{DFB2F7E3-C2A3-2D48-9FD8-A45AAACEBBEA}" presName="node" presStyleLbl="node1" presStyleIdx="6" presStyleCnt="7" custScaleX="153006" custScaleY="90116" custLinFactX="-62827" custLinFactY="49154" custLinFactNeighborX="-1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8A1940A-ED3D-9447-8369-E8F0D9D9D478}" srcId="{EF3814DE-0522-4147-8147-DD4E5B0949FC}" destId="{DFB2F7E3-C2A3-2D48-9FD8-A45AAACEBBEA}" srcOrd="6" destOrd="0" parTransId="{9517FD31-DD9F-3843-9DEF-B075EC33DE2C}" sibTransId="{2A3585AE-9293-9948-AC06-DBC2F5EDB31C}"/>
    <dgm:cxn modelId="{D13442F4-0918-1545-A147-E454ABDD8E00}" type="presOf" srcId="{2FFF8EB6-764A-914F-9C74-ADCA2F7C6306}" destId="{38C4ADB3-5BB9-6549-82AD-D3EAFC47D802}" srcOrd="1" destOrd="0" presId="urn:microsoft.com/office/officeart/2005/8/layout/process1"/>
    <dgm:cxn modelId="{992F02B2-E0D4-EB42-AA7B-5039183866C9}" type="presOf" srcId="{7D71D2AA-5C25-3244-90B3-8458E5766415}" destId="{415711DC-BF35-444E-8590-4BC14A2CB996}" srcOrd="0" destOrd="0" presId="urn:microsoft.com/office/officeart/2005/8/layout/process1"/>
    <dgm:cxn modelId="{FC01736F-38E4-D94A-A12D-BFC505406135}" type="presOf" srcId="{679AE3CC-6C7C-E74E-BA9E-03F3544D52E3}" destId="{533816C6-A582-034F-BD8C-A6D5D9DBBA20}" srcOrd="0" destOrd="0" presId="urn:microsoft.com/office/officeart/2005/8/layout/process1"/>
    <dgm:cxn modelId="{56C343C9-A057-B64E-A7B9-58F036E76858}" type="presOf" srcId="{EF3814DE-0522-4147-8147-DD4E5B0949FC}" destId="{F546EA88-307A-5D4D-99AA-4FB0489D1F95}" srcOrd="0" destOrd="0" presId="urn:microsoft.com/office/officeart/2005/8/layout/process1"/>
    <dgm:cxn modelId="{71C491BE-CF23-EE40-B81C-30476F16A8AF}" type="presOf" srcId="{5C0A6253-993D-0543-953C-20D3DED48C83}" destId="{5DF2A1BE-D67E-DE4E-B4EC-CF134BCEE3AB}" srcOrd="1" destOrd="0" presId="urn:microsoft.com/office/officeart/2005/8/layout/process1"/>
    <dgm:cxn modelId="{D4B9EFF8-A958-3A4F-8415-A104EB7DB3DD}" type="presOf" srcId="{5C0A6253-993D-0543-953C-20D3DED48C83}" destId="{73BB014E-6F52-B444-B4E9-EB7F3A3B10E1}" srcOrd="0" destOrd="0" presId="urn:microsoft.com/office/officeart/2005/8/layout/process1"/>
    <dgm:cxn modelId="{8CE7AD1B-57E1-AC48-9671-101222A4550C}" srcId="{EF3814DE-0522-4147-8147-DD4E5B0949FC}" destId="{7A97C348-26B6-C94F-865A-0D193979CF41}" srcOrd="2" destOrd="0" parTransId="{9A066EC3-F7D3-5244-8D0E-3A8EEA561202}" sibTransId="{2FFF8EB6-764A-914F-9C74-ADCA2F7C6306}"/>
    <dgm:cxn modelId="{93FC4585-5AC9-7B43-9871-EFA1C9AD0352}" srcId="{EF3814DE-0522-4147-8147-DD4E5B0949FC}" destId="{528B3224-5D74-024C-88A2-528DD578BA37}" srcOrd="4" destOrd="0" parTransId="{37C40123-5239-2642-80DE-9FE87DFDBD87}" sibTransId="{8FC4714D-8184-6F41-8A48-7A09E0B58E6F}"/>
    <dgm:cxn modelId="{02EAA9D3-E06B-554E-A39B-7A88B8520BA9}" srcId="{EF3814DE-0522-4147-8147-DD4E5B0949FC}" destId="{3E1C9D88-389C-384F-AD74-9D602279D46E}" srcOrd="3" destOrd="0" parTransId="{72E7AA80-2FCD-B543-A35D-6D7BF963AD7F}" sibTransId="{7D71D2AA-5C25-3244-90B3-8458E5766415}"/>
    <dgm:cxn modelId="{AB90A26F-C67C-0244-8761-0BB213599961}" type="presOf" srcId="{8FC4714D-8184-6F41-8A48-7A09E0B58E6F}" destId="{9BB2CD37-F3B8-9E48-80C5-E8D74C58BFEC}" srcOrd="1" destOrd="0" presId="urn:microsoft.com/office/officeart/2005/8/layout/process1"/>
    <dgm:cxn modelId="{CD66D20C-7232-404C-9796-DF4BC8303626}" srcId="{EF3814DE-0522-4147-8147-DD4E5B0949FC}" destId="{0E88A22D-03D4-334E-B7F8-8218EA89E146}" srcOrd="1" destOrd="0" parTransId="{F101C57C-6F1F-1B48-A529-197776F051BE}" sibTransId="{8E817888-4090-7A48-B662-452F6BF897A6}"/>
    <dgm:cxn modelId="{4F118A61-D0BE-0943-A324-519B7902AFEB}" type="presOf" srcId="{528B3224-5D74-024C-88A2-528DD578BA37}" destId="{7FE19A19-2EE0-974A-B15B-5D099319868D}" srcOrd="0" destOrd="0" presId="urn:microsoft.com/office/officeart/2005/8/layout/process1"/>
    <dgm:cxn modelId="{BA268E1A-E665-9240-869C-AE08F2F0951A}" srcId="{EF3814DE-0522-4147-8147-DD4E5B0949FC}" destId="{5332722A-B50A-3243-9158-660D88B646E2}" srcOrd="5" destOrd="0" parTransId="{F5E153D4-2C40-A64C-BC65-3D577D1DFE85}" sibTransId="{EC0C89C3-57E5-3F4A-8774-DDF5A81A3661}"/>
    <dgm:cxn modelId="{69C2C8FA-E7D7-0A4E-9365-009F81721913}" type="presOf" srcId="{8E817888-4090-7A48-B662-452F6BF897A6}" destId="{B9A5EF70-016F-C14A-8286-ECB594B6D616}" srcOrd="0" destOrd="0" presId="urn:microsoft.com/office/officeart/2005/8/layout/process1"/>
    <dgm:cxn modelId="{64FD8F1F-8DB6-3945-B435-95EFEA1BCD9A}" type="presOf" srcId="{DFB2F7E3-C2A3-2D48-9FD8-A45AAACEBBEA}" destId="{FE17A353-F4C3-BC41-B5B2-97A62FAE23E9}" srcOrd="0" destOrd="0" presId="urn:microsoft.com/office/officeart/2005/8/layout/process1"/>
    <dgm:cxn modelId="{BCC5508C-F363-8F42-BF21-8B6A7B855A0E}" type="presOf" srcId="{EC0C89C3-57E5-3F4A-8774-DDF5A81A3661}" destId="{8FB1D59E-DFF2-A445-8219-410A0AF88DAF}" srcOrd="1" destOrd="0" presId="urn:microsoft.com/office/officeart/2005/8/layout/process1"/>
    <dgm:cxn modelId="{4B0A687C-5D87-F443-878B-312AFE330767}" type="presOf" srcId="{5332722A-B50A-3243-9158-660D88B646E2}" destId="{D6CAC78D-3446-5845-B41C-AA97D194961A}" srcOrd="0" destOrd="0" presId="urn:microsoft.com/office/officeart/2005/8/layout/process1"/>
    <dgm:cxn modelId="{BC0CF7EF-8016-C248-BA79-CBDAC80684A5}" srcId="{EF3814DE-0522-4147-8147-DD4E5B0949FC}" destId="{679AE3CC-6C7C-E74E-BA9E-03F3544D52E3}" srcOrd="0" destOrd="0" parTransId="{4E409488-C57E-F44B-9EB1-BDE7917D42D8}" sibTransId="{5C0A6253-993D-0543-953C-20D3DED48C83}"/>
    <dgm:cxn modelId="{C8018EF3-6BDA-A240-ABD8-D6F8AE045F4E}" type="presOf" srcId="{EC0C89C3-57E5-3F4A-8774-DDF5A81A3661}" destId="{A6AF5014-B036-D741-A92E-0E6F7917E20B}" srcOrd="0" destOrd="0" presId="urn:microsoft.com/office/officeart/2005/8/layout/process1"/>
    <dgm:cxn modelId="{AB163FA1-86E0-8445-8FF4-7DBCE86E3B52}" type="presOf" srcId="{0E88A22D-03D4-334E-B7F8-8218EA89E146}" destId="{7DE7DC13-3F12-6A4A-9ED4-42D02AF799B7}" srcOrd="0" destOrd="0" presId="urn:microsoft.com/office/officeart/2005/8/layout/process1"/>
    <dgm:cxn modelId="{D18FB994-06D7-B745-83B0-E8E67BE52234}" type="presOf" srcId="{8FC4714D-8184-6F41-8A48-7A09E0B58E6F}" destId="{0FB5020F-0F8E-FC44-A0B1-BA55A90DD834}" srcOrd="0" destOrd="0" presId="urn:microsoft.com/office/officeart/2005/8/layout/process1"/>
    <dgm:cxn modelId="{EFE280FF-C06C-4C4C-9CF6-66B93DFC72C5}" type="presOf" srcId="{3E1C9D88-389C-384F-AD74-9D602279D46E}" destId="{6C061C3A-9B92-EE43-BD28-1BFD3FBCBD0F}" srcOrd="0" destOrd="0" presId="urn:microsoft.com/office/officeart/2005/8/layout/process1"/>
    <dgm:cxn modelId="{3180041E-408B-2246-81A6-75FC77BFA838}" type="presOf" srcId="{7A97C348-26B6-C94F-865A-0D193979CF41}" destId="{E464E0A8-FCA6-7643-B9F5-138D928355C3}" srcOrd="0" destOrd="0" presId="urn:microsoft.com/office/officeart/2005/8/layout/process1"/>
    <dgm:cxn modelId="{7ADFFF7B-9A21-E44D-8160-9F925E4D58B5}" type="presOf" srcId="{7D71D2AA-5C25-3244-90B3-8458E5766415}" destId="{8B694ECA-3B10-274D-A81F-85EDBA5CBCFD}" srcOrd="1" destOrd="0" presId="urn:microsoft.com/office/officeart/2005/8/layout/process1"/>
    <dgm:cxn modelId="{551EF838-F803-4940-8DA3-8C97FF78D14F}" type="presOf" srcId="{8E817888-4090-7A48-B662-452F6BF897A6}" destId="{364FD026-FAA2-864E-9416-E45F9FAF8358}" srcOrd="1" destOrd="0" presId="urn:microsoft.com/office/officeart/2005/8/layout/process1"/>
    <dgm:cxn modelId="{1CFCBECE-7F11-A244-A3EF-5D8FD27CD1C7}" type="presOf" srcId="{2FFF8EB6-764A-914F-9C74-ADCA2F7C6306}" destId="{EACD7C91-2465-E040-8F76-52499396A4FE}" srcOrd="0" destOrd="0" presId="urn:microsoft.com/office/officeart/2005/8/layout/process1"/>
    <dgm:cxn modelId="{51016789-0FAD-8D49-A330-74E526AC04E9}" type="presParOf" srcId="{F546EA88-307A-5D4D-99AA-4FB0489D1F95}" destId="{533816C6-A582-034F-BD8C-A6D5D9DBBA20}" srcOrd="0" destOrd="0" presId="urn:microsoft.com/office/officeart/2005/8/layout/process1"/>
    <dgm:cxn modelId="{7C488CC7-3220-AE43-9314-44AA1C5C4F79}" type="presParOf" srcId="{F546EA88-307A-5D4D-99AA-4FB0489D1F95}" destId="{73BB014E-6F52-B444-B4E9-EB7F3A3B10E1}" srcOrd="1" destOrd="0" presId="urn:microsoft.com/office/officeart/2005/8/layout/process1"/>
    <dgm:cxn modelId="{DAB2326C-198D-C74C-AF8B-3E27B550461D}" type="presParOf" srcId="{73BB014E-6F52-B444-B4E9-EB7F3A3B10E1}" destId="{5DF2A1BE-D67E-DE4E-B4EC-CF134BCEE3AB}" srcOrd="0" destOrd="0" presId="urn:microsoft.com/office/officeart/2005/8/layout/process1"/>
    <dgm:cxn modelId="{54F75B6F-C5BF-EB44-9DCE-E23D05B1AA01}" type="presParOf" srcId="{F546EA88-307A-5D4D-99AA-4FB0489D1F95}" destId="{7DE7DC13-3F12-6A4A-9ED4-42D02AF799B7}" srcOrd="2" destOrd="0" presId="urn:microsoft.com/office/officeart/2005/8/layout/process1"/>
    <dgm:cxn modelId="{D7D29D20-922B-AC44-A527-641800E2C794}" type="presParOf" srcId="{F546EA88-307A-5D4D-99AA-4FB0489D1F95}" destId="{B9A5EF70-016F-C14A-8286-ECB594B6D616}" srcOrd="3" destOrd="0" presId="urn:microsoft.com/office/officeart/2005/8/layout/process1"/>
    <dgm:cxn modelId="{90EA7369-6EA9-7141-9A05-67E9CA2C124B}" type="presParOf" srcId="{B9A5EF70-016F-C14A-8286-ECB594B6D616}" destId="{364FD026-FAA2-864E-9416-E45F9FAF8358}" srcOrd="0" destOrd="0" presId="urn:microsoft.com/office/officeart/2005/8/layout/process1"/>
    <dgm:cxn modelId="{2CF01FBD-D28A-A64E-A3AF-8C8A81AE6021}" type="presParOf" srcId="{F546EA88-307A-5D4D-99AA-4FB0489D1F95}" destId="{E464E0A8-FCA6-7643-B9F5-138D928355C3}" srcOrd="4" destOrd="0" presId="urn:microsoft.com/office/officeart/2005/8/layout/process1"/>
    <dgm:cxn modelId="{E10CF3A3-7B0A-534E-BEEB-B6C0E79C708D}" type="presParOf" srcId="{F546EA88-307A-5D4D-99AA-4FB0489D1F95}" destId="{EACD7C91-2465-E040-8F76-52499396A4FE}" srcOrd="5" destOrd="0" presId="urn:microsoft.com/office/officeart/2005/8/layout/process1"/>
    <dgm:cxn modelId="{96A781B5-C367-904B-82AE-6FF6A29FE1D0}" type="presParOf" srcId="{EACD7C91-2465-E040-8F76-52499396A4FE}" destId="{38C4ADB3-5BB9-6549-82AD-D3EAFC47D802}" srcOrd="0" destOrd="0" presId="urn:microsoft.com/office/officeart/2005/8/layout/process1"/>
    <dgm:cxn modelId="{2B4D23A3-6704-444A-9BF7-583CB6F158BA}" type="presParOf" srcId="{F546EA88-307A-5D4D-99AA-4FB0489D1F95}" destId="{6C061C3A-9B92-EE43-BD28-1BFD3FBCBD0F}" srcOrd="6" destOrd="0" presId="urn:microsoft.com/office/officeart/2005/8/layout/process1"/>
    <dgm:cxn modelId="{A129C514-F367-3941-B8E1-5E9F87DE3DC3}" type="presParOf" srcId="{F546EA88-307A-5D4D-99AA-4FB0489D1F95}" destId="{415711DC-BF35-444E-8590-4BC14A2CB996}" srcOrd="7" destOrd="0" presId="urn:microsoft.com/office/officeart/2005/8/layout/process1"/>
    <dgm:cxn modelId="{B0778A81-FF33-5546-BBFE-B893BB4CABE7}" type="presParOf" srcId="{415711DC-BF35-444E-8590-4BC14A2CB996}" destId="{8B694ECA-3B10-274D-A81F-85EDBA5CBCFD}" srcOrd="0" destOrd="0" presId="urn:microsoft.com/office/officeart/2005/8/layout/process1"/>
    <dgm:cxn modelId="{8DC00DCE-4FA6-8742-9B04-AB41B9594779}" type="presParOf" srcId="{F546EA88-307A-5D4D-99AA-4FB0489D1F95}" destId="{7FE19A19-2EE0-974A-B15B-5D099319868D}" srcOrd="8" destOrd="0" presId="urn:microsoft.com/office/officeart/2005/8/layout/process1"/>
    <dgm:cxn modelId="{40BAEC21-3AA4-214C-B56D-7259E73DD14B}" type="presParOf" srcId="{F546EA88-307A-5D4D-99AA-4FB0489D1F95}" destId="{0FB5020F-0F8E-FC44-A0B1-BA55A90DD834}" srcOrd="9" destOrd="0" presId="urn:microsoft.com/office/officeart/2005/8/layout/process1"/>
    <dgm:cxn modelId="{D6CDB927-28D9-494F-8DFA-02F1E2437027}" type="presParOf" srcId="{0FB5020F-0F8E-FC44-A0B1-BA55A90DD834}" destId="{9BB2CD37-F3B8-9E48-80C5-E8D74C58BFEC}" srcOrd="0" destOrd="0" presId="urn:microsoft.com/office/officeart/2005/8/layout/process1"/>
    <dgm:cxn modelId="{3C91483D-B836-6142-AC56-066BB5A2EDD5}" type="presParOf" srcId="{F546EA88-307A-5D4D-99AA-4FB0489D1F95}" destId="{D6CAC78D-3446-5845-B41C-AA97D194961A}" srcOrd="10" destOrd="0" presId="urn:microsoft.com/office/officeart/2005/8/layout/process1"/>
    <dgm:cxn modelId="{DB8015D1-E62A-7747-9984-0BF2C298E296}" type="presParOf" srcId="{F546EA88-307A-5D4D-99AA-4FB0489D1F95}" destId="{A6AF5014-B036-D741-A92E-0E6F7917E20B}" srcOrd="11" destOrd="0" presId="urn:microsoft.com/office/officeart/2005/8/layout/process1"/>
    <dgm:cxn modelId="{A309EB5F-9D1F-2546-AA49-03D9F857CA52}" type="presParOf" srcId="{A6AF5014-B036-D741-A92E-0E6F7917E20B}" destId="{8FB1D59E-DFF2-A445-8219-410A0AF88DAF}" srcOrd="0" destOrd="0" presId="urn:microsoft.com/office/officeart/2005/8/layout/process1"/>
    <dgm:cxn modelId="{91FC6F37-7924-0A48-BABF-55FD9BE75C39}" type="presParOf" srcId="{F546EA88-307A-5D4D-99AA-4FB0489D1F95}" destId="{FE17A353-F4C3-BC41-B5B2-97A62FAE23E9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3814DE-0522-4147-8147-DD4E5B0949FC}" type="doc">
      <dgm:prSet loTypeId="urn:microsoft.com/office/officeart/2005/8/layout/process1" loCatId="" qsTypeId="urn:microsoft.com/office/officeart/2005/8/quickstyle/simple5" qsCatId="simple" csTypeId="urn:microsoft.com/office/officeart/2005/8/colors/accent1_2" csCatId="accent1" phldr="1"/>
      <dgm:spPr/>
    </dgm:pt>
    <dgm:pt modelId="{679AE3CC-6C7C-E74E-BA9E-03F3544D52E3}">
      <dgm:prSet phldrT="[Text]"/>
      <dgm:spPr/>
      <dgm:t>
        <a:bodyPr/>
        <a:lstStyle/>
        <a:p>
          <a:r>
            <a:rPr lang="en-US" dirty="0" smtClean="0"/>
            <a:t>Input Image</a:t>
          </a:r>
          <a:endParaRPr lang="en-US" dirty="0"/>
        </a:p>
      </dgm:t>
    </dgm:pt>
    <dgm:pt modelId="{4E409488-C57E-F44B-9EB1-BDE7917D42D8}" type="parTrans" cxnId="{BC0CF7EF-8016-C248-BA79-CBDAC80684A5}">
      <dgm:prSet/>
      <dgm:spPr/>
      <dgm:t>
        <a:bodyPr/>
        <a:lstStyle/>
        <a:p>
          <a:endParaRPr lang="en-US"/>
        </a:p>
      </dgm:t>
    </dgm:pt>
    <dgm:pt modelId="{5C0A6253-993D-0543-953C-20D3DED48C83}" type="sibTrans" cxnId="{BC0CF7EF-8016-C248-BA79-CBDAC80684A5}">
      <dgm:prSet/>
      <dgm:spPr/>
      <dgm:t>
        <a:bodyPr/>
        <a:lstStyle/>
        <a:p>
          <a:endParaRPr lang="en-US"/>
        </a:p>
      </dgm:t>
    </dgm:pt>
    <dgm:pt modelId="{7A97C348-26B6-C94F-865A-0D193979CF41}">
      <dgm:prSet phldrT="[Text]"/>
      <dgm:spPr>
        <a:solidFill>
          <a:srgbClr val="008000"/>
        </a:solidFill>
      </dgm:spPr>
      <dgm:t>
        <a:bodyPr/>
        <a:lstStyle/>
        <a:p>
          <a:r>
            <a:rPr lang="en-US" dirty="0" smtClean="0"/>
            <a:t>Mean-Shift Clustering</a:t>
          </a:r>
          <a:endParaRPr lang="en-US" dirty="0"/>
        </a:p>
      </dgm:t>
    </dgm:pt>
    <dgm:pt modelId="{9A066EC3-F7D3-5244-8D0E-3A8EEA561202}" type="parTrans" cxnId="{8CE7AD1B-57E1-AC48-9671-101222A4550C}">
      <dgm:prSet/>
      <dgm:spPr/>
      <dgm:t>
        <a:bodyPr/>
        <a:lstStyle/>
        <a:p>
          <a:endParaRPr lang="en-US"/>
        </a:p>
      </dgm:t>
    </dgm:pt>
    <dgm:pt modelId="{2FFF8EB6-764A-914F-9C74-ADCA2F7C6306}" type="sibTrans" cxnId="{8CE7AD1B-57E1-AC48-9671-101222A4550C}">
      <dgm:prSet/>
      <dgm:spPr/>
      <dgm:t>
        <a:bodyPr/>
        <a:lstStyle/>
        <a:p>
          <a:endParaRPr lang="en-US"/>
        </a:p>
      </dgm:t>
    </dgm:pt>
    <dgm:pt modelId="{3E1C9D88-389C-384F-AD74-9D602279D46E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dirty="0" smtClean="0"/>
            <a:t>Histogram Shape-Description</a:t>
          </a:r>
          <a:endParaRPr lang="en-US" dirty="0"/>
        </a:p>
      </dgm:t>
    </dgm:pt>
    <dgm:pt modelId="{72E7AA80-2FCD-B543-A35D-6D7BF963AD7F}" type="parTrans" cxnId="{02EAA9D3-E06B-554E-A39B-7A88B8520BA9}">
      <dgm:prSet/>
      <dgm:spPr/>
      <dgm:t>
        <a:bodyPr/>
        <a:lstStyle/>
        <a:p>
          <a:endParaRPr lang="en-US"/>
        </a:p>
      </dgm:t>
    </dgm:pt>
    <dgm:pt modelId="{7D71D2AA-5C25-3244-90B3-8458E5766415}" type="sibTrans" cxnId="{02EAA9D3-E06B-554E-A39B-7A88B8520BA9}">
      <dgm:prSet/>
      <dgm:spPr/>
      <dgm:t>
        <a:bodyPr/>
        <a:lstStyle/>
        <a:p>
          <a:endParaRPr lang="en-US"/>
        </a:p>
      </dgm:t>
    </dgm:pt>
    <dgm:pt modelId="{0E88A22D-03D4-334E-B7F8-8218EA89E146}">
      <dgm:prSet phldrT="[Text]"/>
      <dgm:spPr>
        <a:solidFill>
          <a:srgbClr val="008000"/>
        </a:solidFill>
      </dgm:spPr>
      <dgm:t>
        <a:bodyPr/>
        <a:lstStyle/>
        <a:p>
          <a:r>
            <a:rPr lang="en-US" dirty="0" smtClean="0"/>
            <a:t>Phase Symmetry Transform</a:t>
          </a:r>
          <a:endParaRPr lang="en-US" dirty="0"/>
        </a:p>
      </dgm:t>
    </dgm:pt>
    <dgm:pt modelId="{F101C57C-6F1F-1B48-A529-197776F051BE}" type="parTrans" cxnId="{CD66D20C-7232-404C-9796-DF4BC8303626}">
      <dgm:prSet/>
      <dgm:spPr/>
      <dgm:t>
        <a:bodyPr/>
        <a:lstStyle/>
        <a:p>
          <a:endParaRPr lang="en-US"/>
        </a:p>
      </dgm:t>
    </dgm:pt>
    <dgm:pt modelId="{8E817888-4090-7A48-B662-452F6BF897A6}" type="sibTrans" cxnId="{CD66D20C-7232-404C-9796-DF4BC8303626}">
      <dgm:prSet/>
      <dgm:spPr/>
      <dgm:t>
        <a:bodyPr/>
        <a:lstStyle/>
        <a:p>
          <a:endParaRPr lang="en-US"/>
        </a:p>
      </dgm:t>
    </dgm:pt>
    <dgm:pt modelId="{528B3224-5D74-024C-88A2-528DD578BA37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dirty="0" smtClean="0"/>
            <a:t>Blob Merging</a:t>
          </a:r>
          <a:endParaRPr lang="en-US" dirty="0"/>
        </a:p>
      </dgm:t>
    </dgm:pt>
    <dgm:pt modelId="{37C40123-5239-2642-80DE-9FE87DFDBD87}" type="parTrans" cxnId="{93FC4585-5AC9-7B43-9871-EFA1C9AD0352}">
      <dgm:prSet/>
      <dgm:spPr/>
      <dgm:t>
        <a:bodyPr/>
        <a:lstStyle/>
        <a:p>
          <a:endParaRPr lang="en-US"/>
        </a:p>
      </dgm:t>
    </dgm:pt>
    <dgm:pt modelId="{8FC4714D-8184-6F41-8A48-7A09E0B58E6F}" type="sibTrans" cxnId="{93FC4585-5AC9-7B43-9871-EFA1C9AD0352}">
      <dgm:prSet/>
      <dgm:spPr/>
      <dgm:t>
        <a:bodyPr/>
        <a:lstStyle/>
        <a:p>
          <a:endParaRPr lang="en-US"/>
        </a:p>
      </dgm:t>
    </dgm:pt>
    <dgm:pt modelId="{5332722A-B50A-3243-9158-660D88B646E2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dirty="0" smtClean="0"/>
            <a:t>Detected Vehicles</a:t>
          </a:r>
          <a:endParaRPr lang="en-US" dirty="0"/>
        </a:p>
      </dgm:t>
    </dgm:pt>
    <dgm:pt modelId="{F5E153D4-2C40-A64C-BC65-3D577D1DFE85}" type="parTrans" cxnId="{BA268E1A-E665-9240-869C-AE08F2F0951A}">
      <dgm:prSet/>
      <dgm:spPr/>
      <dgm:t>
        <a:bodyPr/>
        <a:lstStyle/>
        <a:p>
          <a:endParaRPr lang="en-US"/>
        </a:p>
      </dgm:t>
    </dgm:pt>
    <dgm:pt modelId="{EC0C89C3-57E5-3F4A-8774-DDF5A81A3661}" type="sibTrans" cxnId="{BA268E1A-E665-9240-869C-AE08F2F0951A}">
      <dgm:prSet/>
      <dgm:spPr/>
      <dgm:t>
        <a:bodyPr/>
        <a:lstStyle/>
        <a:p>
          <a:endParaRPr lang="en-US"/>
        </a:p>
      </dgm:t>
    </dgm:pt>
    <dgm:pt modelId="{DFB2F7E3-C2A3-2D48-9FD8-A45AAACEBBEA}">
      <dgm:prSet phldrT="[Text]"/>
      <dgm:spPr>
        <a:solidFill>
          <a:srgbClr val="FF8D0B"/>
        </a:solidFill>
      </dgm:spPr>
      <dgm:t>
        <a:bodyPr/>
        <a:lstStyle/>
        <a:p>
          <a:r>
            <a:rPr lang="en-US" dirty="0" smtClean="0"/>
            <a:t>(</a:t>
          </a:r>
          <a:r>
            <a:rPr lang="en-US" dirty="0" err="1" smtClean="0"/>
            <a:t>x,y</a:t>
          </a:r>
          <a:r>
            <a:rPr lang="en-US" dirty="0" smtClean="0"/>
            <a:t>) to (</a:t>
          </a:r>
          <a:r>
            <a:rPr lang="en-US" dirty="0" err="1" smtClean="0"/>
            <a:t>lat,long</a:t>
          </a:r>
          <a:r>
            <a:rPr lang="en-US" smtClean="0"/>
            <a:t>)</a:t>
          </a:r>
          <a:endParaRPr lang="en-US" dirty="0"/>
        </a:p>
      </dgm:t>
    </dgm:pt>
    <dgm:pt modelId="{9517FD31-DD9F-3843-9DEF-B075EC33DE2C}" type="parTrans" cxnId="{D8A1940A-ED3D-9447-8369-E8F0D9D9D478}">
      <dgm:prSet/>
      <dgm:spPr/>
      <dgm:t>
        <a:bodyPr/>
        <a:lstStyle/>
        <a:p>
          <a:endParaRPr lang="en-US"/>
        </a:p>
      </dgm:t>
    </dgm:pt>
    <dgm:pt modelId="{2A3585AE-9293-9948-AC06-DBC2F5EDB31C}" type="sibTrans" cxnId="{D8A1940A-ED3D-9447-8369-E8F0D9D9D478}">
      <dgm:prSet/>
      <dgm:spPr/>
      <dgm:t>
        <a:bodyPr/>
        <a:lstStyle/>
        <a:p>
          <a:endParaRPr lang="en-US"/>
        </a:p>
      </dgm:t>
    </dgm:pt>
    <dgm:pt modelId="{F546EA88-307A-5D4D-99AA-4FB0489D1F95}" type="pres">
      <dgm:prSet presAssocID="{EF3814DE-0522-4147-8147-DD4E5B0949FC}" presName="Name0" presStyleCnt="0">
        <dgm:presLayoutVars>
          <dgm:dir/>
          <dgm:resizeHandles val="exact"/>
        </dgm:presLayoutVars>
      </dgm:prSet>
      <dgm:spPr/>
    </dgm:pt>
    <dgm:pt modelId="{533816C6-A582-034F-BD8C-A6D5D9DBBA20}" type="pres">
      <dgm:prSet presAssocID="{679AE3CC-6C7C-E74E-BA9E-03F3544D52E3}" presName="node" presStyleLbl="node1" presStyleIdx="0" presStyleCnt="7" custScaleX="198786" custScaleY="96687" custLinFactY="-100000" custLinFactNeighborX="57624" custLinFactNeighborY="-1378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BB014E-6F52-B444-B4E9-EB7F3A3B10E1}" type="pres">
      <dgm:prSet presAssocID="{5C0A6253-993D-0543-953C-20D3DED48C83}" presName="sibTrans" presStyleLbl="sibTrans2D1" presStyleIdx="0" presStyleCnt="6"/>
      <dgm:spPr/>
      <dgm:t>
        <a:bodyPr/>
        <a:lstStyle/>
        <a:p>
          <a:endParaRPr lang="en-US"/>
        </a:p>
      </dgm:t>
    </dgm:pt>
    <dgm:pt modelId="{5DF2A1BE-D67E-DE4E-B4EC-CF134BCEE3AB}" type="pres">
      <dgm:prSet presAssocID="{5C0A6253-993D-0543-953C-20D3DED48C83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7DE7DC13-3F12-6A4A-9ED4-42D02AF799B7}" type="pres">
      <dgm:prSet presAssocID="{0E88A22D-03D4-334E-B7F8-8218EA89E146}" presName="node" presStyleLbl="node1" presStyleIdx="1" presStyleCnt="7" custScaleX="144749" custScaleY="94765" custLinFactX="-111063" custLinFactNeighborX="-200000" custLinFactNeighborY="-54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A5EF70-016F-C14A-8286-ECB594B6D616}" type="pres">
      <dgm:prSet presAssocID="{8E817888-4090-7A48-B662-452F6BF897A6}" presName="sibTrans" presStyleLbl="sibTrans2D1" presStyleIdx="1" presStyleCnt="6"/>
      <dgm:spPr/>
      <dgm:t>
        <a:bodyPr/>
        <a:lstStyle/>
        <a:p>
          <a:endParaRPr lang="en-US"/>
        </a:p>
      </dgm:t>
    </dgm:pt>
    <dgm:pt modelId="{364FD026-FAA2-864E-9416-E45F9FAF8358}" type="pres">
      <dgm:prSet presAssocID="{8E817888-4090-7A48-B662-452F6BF897A6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E464E0A8-FCA6-7643-B9F5-138D928355C3}" type="pres">
      <dgm:prSet presAssocID="{7A97C348-26B6-C94F-865A-0D193979CF41}" presName="node" presStyleLbl="node1" presStyleIdx="2" presStyleCnt="7" custScaleX="153461" custScaleY="92340" custLinFactX="-70666" custLinFactNeighborX="-100000" custLinFactNeighborY="-47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CD7C91-2465-E040-8F76-52499396A4FE}" type="pres">
      <dgm:prSet presAssocID="{2FFF8EB6-764A-914F-9C74-ADCA2F7C6306}" presName="sibTrans" presStyleLbl="sibTrans2D1" presStyleIdx="2" presStyleCnt="6"/>
      <dgm:spPr/>
      <dgm:t>
        <a:bodyPr/>
        <a:lstStyle/>
        <a:p>
          <a:endParaRPr lang="en-US"/>
        </a:p>
      </dgm:t>
    </dgm:pt>
    <dgm:pt modelId="{38C4ADB3-5BB9-6549-82AD-D3EAFC47D802}" type="pres">
      <dgm:prSet presAssocID="{2FFF8EB6-764A-914F-9C74-ADCA2F7C6306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6C061C3A-9B92-EE43-BD28-1BFD3FBCBD0F}" type="pres">
      <dgm:prSet presAssocID="{3E1C9D88-389C-384F-AD74-9D602279D46E}" presName="node" presStyleLbl="node1" presStyleIdx="3" presStyleCnt="7" custScaleX="163894" custScaleY="89651" custLinFactNeighborX="-86435" custLinFactNeighborY="-40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5711DC-BF35-444E-8590-4BC14A2CB996}" type="pres">
      <dgm:prSet presAssocID="{7D71D2AA-5C25-3244-90B3-8458E5766415}" presName="sibTrans" presStyleLbl="sibTrans2D1" presStyleIdx="3" presStyleCnt="6"/>
      <dgm:spPr/>
      <dgm:t>
        <a:bodyPr/>
        <a:lstStyle/>
        <a:p>
          <a:endParaRPr lang="en-US"/>
        </a:p>
      </dgm:t>
    </dgm:pt>
    <dgm:pt modelId="{8B694ECA-3B10-274D-A81F-85EDBA5CBCFD}" type="pres">
      <dgm:prSet presAssocID="{7D71D2AA-5C25-3244-90B3-8458E5766415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7FE19A19-2EE0-974A-B15B-5D099319868D}" type="pres">
      <dgm:prSet presAssocID="{528B3224-5D74-024C-88A2-528DD578BA37}" presName="node" presStyleLbl="node1" presStyleIdx="4" presStyleCnt="7" custScaleX="190777" custScaleY="91564" custLinFactX="-159939" custLinFactY="50755" custLinFactNeighborX="-2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B5020F-0F8E-FC44-A0B1-BA55A90DD834}" type="pres">
      <dgm:prSet presAssocID="{8FC4714D-8184-6F41-8A48-7A09E0B58E6F}" presName="sibTrans" presStyleLbl="sibTrans2D1" presStyleIdx="4" presStyleCnt="6"/>
      <dgm:spPr/>
      <dgm:t>
        <a:bodyPr/>
        <a:lstStyle/>
        <a:p>
          <a:endParaRPr lang="en-US"/>
        </a:p>
      </dgm:t>
    </dgm:pt>
    <dgm:pt modelId="{9BB2CD37-F3B8-9E48-80C5-E8D74C58BFEC}" type="pres">
      <dgm:prSet presAssocID="{8FC4714D-8184-6F41-8A48-7A09E0B58E6F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D6CAC78D-3446-5845-B41C-AA97D194961A}" type="pres">
      <dgm:prSet presAssocID="{5332722A-B50A-3243-9158-660D88B646E2}" presName="node" presStyleLbl="node1" presStyleIdx="5" presStyleCnt="7" custScaleX="176082" custScaleY="89651" custLinFactX="-100000" custLinFactY="50685" custLinFactNeighborX="-170699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AF5014-B036-D741-A92E-0E6F7917E20B}" type="pres">
      <dgm:prSet presAssocID="{EC0C89C3-57E5-3F4A-8774-DDF5A81A3661}" presName="sibTrans" presStyleLbl="sibTrans2D1" presStyleIdx="5" presStyleCnt="6"/>
      <dgm:spPr/>
      <dgm:t>
        <a:bodyPr/>
        <a:lstStyle/>
        <a:p>
          <a:endParaRPr lang="en-US"/>
        </a:p>
      </dgm:t>
    </dgm:pt>
    <dgm:pt modelId="{8FB1D59E-DFF2-A445-8219-410A0AF88DAF}" type="pres">
      <dgm:prSet presAssocID="{EC0C89C3-57E5-3F4A-8774-DDF5A81A3661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FE17A353-F4C3-BC41-B5B2-97A62FAE23E9}" type="pres">
      <dgm:prSet presAssocID="{DFB2F7E3-C2A3-2D48-9FD8-A45AAACEBBEA}" presName="node" presStyleLbl="node1" presStyleIdx="6" presStyleCnt="7" custScaleX="153006" custScaleY="90116" custLinFactX="-62827" custLinFactY="49154" custLinFactNeighborX="-1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8A1940A-ED3D-9447-8369-E8F0D9D9D478}" srcId="{EF3814DE-0522-4147-8147-DD4E5B0949FC}" destId="{DFB2F7E3-C2A3-2D48-9FD8-A45AAACEBBEA}" srcOrd="6" destOrd="0" parTransId="{9517FD31-DD9F-3843-9DEF-B075EC33DE2C}" sibTransId="{2A3585AE-9293-9948-AC06-DBC2F5EDB31C}"/>
    <dgm:cxn modelId="{EAD4D701-F8C2-654C-9779-EFE9C6421C95}" type="presOf" srcId="{EF3814DE-0522-4147-8147-DD4E5B0949FC}" destId="{F546EA88-307A-5D4D-99AA-4FB0489D1F95}" srcOrd="0" destOrd="0" presId="urn:microsoft.com/office/officeart/2005/8/layout/process1"/>
    <dgm:cxn modelId="{B4386BCA-B464-A245-A6B6-98CAF4499400}" type="presOf" srcId="{8E817888-4090-7A48-B662-452F6BF897A6}" destId="{364FD026-FAA2-864E-9416-E45F9FAF8358}" srcOrd="1" destOrd="0" presId="urn:microsoft.com/office/officeart/2005/8/layout/process1"/>
    <dgm:cxn modelId="{DC4899D7-1741-F644-B2E0-82468E4E35BD}" type="presOf" srcId="{EC0C89C3-57E5-3F4A-8774-DDF5A81A3661}" destId="{8FB1D59E-DFF2-A445-8219-410A0AF88DAF}" srcOrd="1" destOrd="0" presId="urn:microsoft.com/office/officeart/2005/8/layout/process1"/>
    <dgm:cxn modelId="{DA10154E-ADBC-6A4B-A29F-2CFDF9E7846A}" type="presOf" srcId="{EC0C89C3-57E5-3F4A-8774-DDF5A81A3661}" destId="{A6AF5014-B036-D741-A92E-0E6F7917E20B}" srcOrd="0" destOrd="0" presId="urn:microsoft.com/office/officeart/2005/8/layout/process1"/>
    <dgm:cxn modelId="{64BB7B54-5289-6147-8B69-E9C113FB9D4C}" type="presOf" srcId="{7A97C348-26B6-C94F-865A-0D193979CF41}" destId="{E464E0A8-FCA6-7643-B9F5-138D928355C3}" srcOrd="0" destOrd="0" presId="urn:microsoft.com/office/officeart/2005/8/layout/process1"/>
    <dgm:cxn modelId="{8CE7AD1B-57E1-AC48-9671-101222A4550C}" srcId="{EF3814DE-0522-4147-8147-DD4E5B0949FC}" destId="{7A97C348-26B6-C94F-865A-0D193979CF41}" srcOrd="2" destOrd="0" parTransId="{9A066EC3-F7D3-5244-8D0E-3A8EEA561202}" sibTransId="{2FFF8EB6-764A-914F-9C74-ADCA2F7C6306}"/>
    <dgm:cxn modelId="{93FC4585-5AC9-7B43-9871-EFA1C9AD0352}" srcId="{EF3814DE-0522-4147-8147-DD4E5B0949FC}" destId="{528B3224-5D74-024C-88A2-528DD578BA37}" srcOrd="4" destOrd="0" parTransId="{37C40123-5239-2642-80DE-9FE87DFDBD87}" sibTransId="{8FC4714D-8184-6F41-8A48-7A09E0B58E6F}"/>
    <dgm:cxn modelId="{E3DCFD16-E795-CD48-9893-32C358DB8420}" type="presOf" srcId="{3E1C9D88-389C-384F-AD74-9D602279D46E}" destId="{6C061C3A-9B92-EE43-BD28-1BFD3FBCBD0F}" srcOrd="0" destOrd="0" presId="urn:microsoft.com/office/officeart/2005/8/layout/process1"/>
    <dgm:cxn modelId="{78F7FCF6-1B30-304F-9A96-33ECF05C23AD}" type="presOf" srcId="{7D71D2AA-5C25-3244-90B3-8458E5766415}" destId="{8B694ECA-3B10-274D-A81F-85EDBA5CBCFD}" srcOrd="1" destOrd="0" presId="urn:microsoft.com/office/officeart/2005/8/layout/process1"/>
    <dgm:cxn modelId="{92B35A2C-3EA2-614A-9435-4A2EB7B9E7F3}" type="presOf" srcId="{679AE3CC-6C7C-E74E-BA9E-03F3544D52E3}" destId="{533816C6-A582-034F-BD8C-A6D5D9DBBA20}" srcOrd="0" destOrd="0" presId="urn:microsoft.com/office/officeart/2005/8/layout/process1"/>
    <dgm:cxn modelId="{7064B0C8-DA9E-B64A-96E3-F51F87F2005C}" type="presOf" srcId="{5C0A6253-993D-0543-953C-20D3DED48C83}" destId="{73BB014E-6F52-B444-B4E9-EB7F3A3B10E1}" srcOrd="0" destOrd="0" presId="urn:microsoft.com/office/officeart/2005/8/layout/process1"/>
    <dgm:cxn modelId="{C5AAA5F4-108A-4C48-A83D-FA64FC6142A7}" type="presOf" srcId="{528B3224-5D74-024C-88A2-528DD578BA37}" destId="{7FE19A19-2EE0-974A-B15B-5D099319868D}" srcOrd="0" destOrd="0" presId="urn:microsoft.com/office/officeart/2005/8/layout/process1"/>
    <dgm:cxn modelId="{02EAA9D3-E06B-554E-A39B-7A88B8520BA9}" srcId="{EF3814DE-0522-4147-8147-DD4E5B0949FC}" destId="{3E1C9D88-389C-384F-AD74-9D602279D46E}" srcOrd="3" destOrd="0" parTransId="{72E7AA80-2FCD-B543-A35D-6D7BF963AD7F}" sibTransId="{7D71D2AA-5C25-3244-90B3-8458E5766415}"/>
    <dgm:cxn modelId="{CD66D20C-7232-404C-9796-DF4BC8303626}" srcId="{EF3814DE-0522-4147-8147-DD4E5B0949FC}" destId="{0E88A22D-03D4-334E-B7F8-8218EA89E146}" srcOrd="1" destOrd="0" parTransId="{F101C57C-6F1F-1B48-A529-197776F051BE}" sibTransId="{8E817888-4090-7A48-B662-452F6BF897A6}"/>
    <dgm:cxn modelId="{BA268E1A-E665-9240-869C-AE08F2F0951A}" srcId="{EF3814DE-0522-4147-8147-DD4E5B0949FC}" destId="{5332722A-B50A-3243-9158-660D88B646E2}" srcOrd="5" destOrd="0" parTransId="{F5E153D4-2C40-A64C-BC65-3D577D1DFE85}" sibTransId="{EC0C89C3-57E5-3F4A-8774-DDF5A81A3661}"/>
    <dgm:cxn modelId="{4AAE0BC2-E8D2-C247-9BED-0E28908FDA45}" type="presOf" srcId="{7D71D2AA-5C25-3244-90B3-8458E5766415}" destId="{415711DC-BF35-444E-8590-4BC14A2CB996}" srcOrd="0" destOrd="0" presId="urn:microsoft.com/office/officeart/2005/8/layout/process1"/>
    <dgm:cxn modelId="{BC0CF7EF-8016-C248-BA79-CBDAC80684A5}" srcId="{EF3814DE-0522-4147-8147-DD4E5B0949FC}" destId="{679AE3CC-6C7C-E74E-BA9E-03F3544D52E3}" srcOrd="0" destOrd="0" parTransId="{4E409488-C57E-F44B-9EB1-BDE7917D42D8}" sibTransId="{5C0A6253-993D-0543-953C-20D3DED48C83}"/>
    <dgm:cxn modelId="{32086524-FA3E-8F4D-854A-AF24B5FE168A}" type="presOf" srcId="{8FC4714D-8184-6F41-8A48-7A09E0B58E6F}" destId="{0FB5020F-0F8E-FC44-A0B1-BA55A90DD834}" srcOrd="0" destOrd="0" presId="urn:microsoft.com/office/officeart/2005/8/layout/process1"/>
    <dgm:cxn modelId="{DCD4F749-24AC-2345-B425-774D05F76E68}" type="presOf" srcId="{2FFF8EB6-764A-914F-9C74-ADCA2F7C6306}" destId="{38C4ADB3-5BB9-6549-82AD-D3EAFC47D802}" srcOrd="1" destOrd="0" presId="urn:microsoft.com/office/officeart/2005/8/layout/process1"/>
    <dgm:cxn modelId="{85DEB6F2-0388-FD4A-A96B-09F26ECC65F5}" type="presOf" srcId="{DFB2F7E3-C2A3-2D48-9FD8-A45AAACEBBEA}" destId="{FE17A353-F4C3-BC41-B5B2-97A62FAE23E9}" srcOrd="0" destOrd="0" presId="urn:microsoft.com/office/officeart/2005/8/layout/process1"/>
    <dgm:cxn modelId="{CE56450A-9CFD-4246-9DE5-4A65BA18FE09}" type="presOf" srcId="{5C0A6253-993D-0543-953C-20D3DED48C83}" destId="{5DF2A1BE-D67E-DE4E-B4EC-CF134BCEE3AB}" srcOrd="1" destOrd="0" presId="urn:microsoft.com/office/officeart/2005/8/layout/process1"/>
    <dgm:cxn modelId="{75189FA6-2B68-FB47-9B77-1574F1BE2552}" type="presOf" srcId="{8FC4714D-8184-6F41-8A48-7A09E0B58E6F}" destId="{9BB2CD37-F3B8-9E48-80C5-E8D74C58BFEC}" srcOrd="1" destOrd="0" presId="urn:microsoft.com/office/officeart/2005/8/layout/process1"/>
    <dgm:cxn modelId="{5CF9306D-0DAB-5143-8CB4-B7411739FD40}" type="presOf" srcId="{8E817888-4090-7A48-B662-452F6BF897A6}" destId="{B9A5EF70-016F-C14A-8286-ECB594B6D616}" srcOrd="0" destOrd="0" presId="urn:microsoft.com/office/officeart/2005/8/layout/process1"/>
    <dgm:cxn modelId="{6B28BC91-9118-094F-A8B6-16228DD9E21F}" type="presOf" srcId="{0E88A22D-03D4-334E-B7F8-8218EA89E146}" destId="{7DE7DC13-3F12-6A4A-9ED4-42D02AF799B7}" srcOrd="0" destOrd="0" presId="urn:microsoft.com/office/officeart/2005/8/layout/process1"/>
    <dgm:cxn modelId="{3DF87953-A8EC-7B4B-AF8B-3D28FA50D267}" type="presOf" srcId="{5332722A-B50A-3243-9158-660D88B646E2}" destId="{D6CAC78D-3446-5845-B41C-AA97D194961A}" srcOrd="0" destOrd="0" presId="urn:microsoft.com/office/officeart/2005/8/layout/process1"/>
    <dgm:cxn modelId="{0E4AB175-E5A2-F849-B8C2-53875531DBAC}" type="presOf" srcId="{2FFF8EB6-764A-914F-9C74-ADCA2F7C6306}" destId="{EACD7C91-2465-E040-8F76-52499396A4FE}" srcOrd="0" destOrd="0" presId="urn:microsoft.com/office/officeart/2005/8/layout/process1"/>
    <dgm:cxn modelId="{D90A3241-CD07-D140-BE1A-53E1BB81185A}" type="presParOf" srcId="{F546EA88-307A-5D4D-99AA-4FB0489D1F95}" destId="{533816C6-A582-034F-BD8C-A6D5D9DBBA20}" srcOrd="0" destOrd="0" presId="urn:microsoft.com/office/officeart/2005/8/layout/process1"/>
    <dgm:cxn modelId="{7E562806-1A75-4E4B-B464-D9FB326D28AE}" type="presParOf" srcId="{F546EA88-307A-5D4D-99AA-4FB0489D1F95}" destId="{73BB014E-6F52-B444-B4E9-EB7F3A3B10E1}" srcOrd="1" destOrd="0" presId="urn:microsoft.com/office/officeart/2005/8/layout/process1"/>
    <dgm:cxn modelId="{11DC795D-0E6D-C749-9D07-286CB8C4267E}" type="presParOf" srcId="{73BB014E-6F52-B444-B4E9-EB7F3A3B10E1}" destId="{5DF2A1BE-D67E-DE4E-B4EC-CF134BCEE3AB}" srcOrd="0" destOrd="0" presId="urn:microsoft.com/office/officeart/2005/8/layout/process1"/>
    <dgm:cxn modelId="{DA231A22-9777-2D43-90D6-50D3618AC90F}" type="presParOf" srcId="{F546EA88-307A-5D4D-99AA-4FB0489D1F95}" destId="{7DE7DC13-3F12-6A4A-9ED4-42D02AF799B7}" srcOrd="2" destOrd="0" presId="urn:microsoft.com/office/officeart/2005/8/layout/process1"/>
    <dgm:cxn modelId="{E3144F44-D309-114A-A791-42AFF94D15E3}" type="presParOf" srcId="{F546EA88-307A-5D4D-99AA-4FB0489D1F95}" destId="{B9A5EF70-016F-C14A-8286-ECB594B6D616}" srcOrd="3" destOrd="0" presId="urn:microsoft.com/office/officeart/2005/8/layout/process1"/>
    <dgm:cxn modelId="{60C60CA7-D558-614F-BEA2-33AC98FB173E}" type="presParOf" srcId="{B9A5EF70-016F-C14A-8286-ECB594B6D616}" destId="{364FD026-FAA2-864E-9416-E45F9FAF8358}" srcOrd="0" destOrd="0" presId="urn:microsoft.com/office/officeart/2005/8/layout/process1"/>
    <dgm:cxn modelId="{766BC553-3BE2-124C-A471-13E97EDC133B}" type="presParOf" srcId="{F546EA88-307A-5D4D-99AA-4FB0489D1F95}" destId="{E464E0A8-FCA6-7643-B9F5-138D928355C3}" srcOrd="4" destOrd="0" presId="urn:microsoft.com/office/officeart/2005/8/layout/process1"/>
    <dgm:cxn modelId="{38371EDE-330F-F840-8BFE-DE333B3E321B}" type="presParOf" srcId="{F546EA88-307A-5D4D-99AA-4FB0489D1F95}" destId="{EACD7C91-2465-E040-8F76-52499396A4FE}" srcOrd="5" destOrd="0" presId="urn:microsoft.com/office/officeart/2005/8/layout/process1"/>
    <dgm:cxn modelId="{9D93458A-3B70-1147-B3D0-350194856D95}" type="presParOf" srcId="{EACD7C91-2465-E040-8F76-52499396A4FE}" destId="{38C4ADB3-5BB9-6549-82AD-D3EAFC47D802}" srcOrd="0" destOrd="0" presId="urn:microsoft.com/office/officeart/2005/8/layout/process1"/>
    <dgm:cxn modelId="{C04C5239-180D-E347-A4B9-1BFB7C887A9A}" type="presParOf" srcId="{F546EA88-307A-5D4D-99AA-4FB0489D1F95}" destId="{6C061C3A-9B92-EE43-BD28-1BFD3FBCBD0F}" srcOrd="6" destOrd="0" presId="urn:microsoft.com/office/officeart/2005/8/layout/process1"/>
    <dgm:cxn modelId="{C3F900EF-B09B-2B4A-B900-C677BF7A60D7}" type="presParOf" srcId="{F546EA88-307A-5D4D-99AA-4FB0489D1F95}" destId="{415711DC-BF35-444E-8590-4BC14A2CB996}" srcOrd="7" destOrd="0" presId="urn:microsoft.com/office/officeart/2005/8/layout/process1"/>
    <dgm:cxn modelId="{03A5F702-B606-D14F-82F6-EB2EEE238708}" type="presParOf" srcId="{415711DC-BF35-444E-8590-4BC14A2CB996}" destId="{8B694ECA-3B10-274D-A81F-85EDBA5CBCFD}" srcOrd="0" destOrd="0" presId="urn:microsoft.com/office/officeart/2005/8/layout/process1"/>
    <dgm:cxn modelId="{1B4CE148-3A0E-1649-8340-12E511B55809}" type="presParOf" srcId="{F546EA88-307A-5D4D-99AA-4FB0489D1F95}" destId="{7FE19A19-2EE0-974A-B15B-5D099319868D}" srcOrd="8" destOrd="0" presId="urn:microsoft.com/office/officeart/2005/8/layout/process1"/>
    <dgm:cxn modelId="{94F9ECC2-B961-2E48-9195-21DE048DF120}" type="presParOf" srcId="{F546EA88-307A-5D4D-99AA-4FB0489D1F95}" destId="{0FB5020F-0F8E-FC44-A0B1-BA55A90DD834}" srcOrd="9" destOrd="0" presId="urn:microsoft.com/office/officeart/2005/8/layout/process1"/>
    <dgm:cxn modelId="{BF91A26E-F767-DE45-B491-7BF6B2A3D6C8}" type="presParOf" srcId="{0FB5020F-0F8E-FC44-A0B1-BA55A90DD834}" destId="{9BB2CD37-F3B8-9E48-80C5-E8D74C58BFEC}" srcOrd="0" destOrd="0" presId="urn:microsoft.com/office/officeart/2005/8/layout/process1"/>
    <dgm:cxn modelId="{14CC5E5B-BC7F-6B43-AD7C-A0C5A4593215}" type="presParOf" srcId="{F546EA88-307A-5D4D-99AA-4FB0489D1F95}" destId="{D6CAC78D-3446-5845-B41C-AA97D194961A}" srcOrd="10" destOrd="0" presId="urn:microsoft.com/office/officeart/2005/8/layout/process1"/>
    <dgm:cxn modelId="{F795F82D-9F1D-A341-AAB4-F41CBE1BE4F3}" type="presParOf" srcId="{F546EA88-307A-5D4D-99AA-4FB0489D1F95}" destId="{A6AF5014-B036-D741-A92E-0E6F7917E20B}" srcOrd="11" destOrd="0" presId="urn:microsoft.com/office/officeart/2005/8/layout/process1"/>
    <dgm:cxn modelId="{6493A613-F192-D746-8648-5A84B0E5ED9B}" type="presParOf" srcId="{A6AF5014-B036-D741-A92E-0E6F7917E20B}" destId="{8FB1D59E-DFF2-A445-8219-410A0AF88DAF}" srcOrd="0" destOrd="0" presId="urn:microsoft.com/office/officeart/2005/8/layout/process1"/>
    <dgm:cxn modelId="{CF05D771-8F30-DC43-B9DD-6DA01AA31D64}" type="presParOf" srcId="{F546EA88-307A-5D4D-99AA-4FB0489D1F95}" destId="{FE17A353-F4C3-BC41-B5B2-97A62FAE23E9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1CABE4-241C-6949-8FE1-850DAC97E8F7}" type="doc">
      <dgm:prSet loTypeId="urn:microsoft.com/office/officeart/2005/8/layout/vList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3A10E1-7EC3-0E42-B1E4-8A468AE9D7C5}">
      <dgm:prSet phldrT="[Text]"/>
      <dgm:spPr>
        <a:solidFill>
          <a:srgbClr val="008000"/>
        </a:solidFill>
      </dgm:spPr>
      <dgm:t>
        <a:bodyPr/>
        <a:lstStyle/>
        <a:p>
          <a:r>
            <a:rPr lang="en-US" dirty="0" smtClean="0"/>
            <a:t>Done</a:t>
          </a:r>
        </a:p>
      </dgm:t>
    </dgm:pt>
    <dgm:pt modelId="{2E8AF996-1188-624F-9599-BF037BD2DA34}" type="parTrans" cxnId="{3E8835B9-933F-9D4D-9C84-033E5B391631}">
      <dgm:prSet/>
      <dgm:spPr/>
      <dgm:t>
        <a:bodyPr/>
        <a:lstStyle/>
        <a:p>
          <a:endParaRPr lang="en-US"/>
        </a:p>
      </dgm:t>
    </dgm:pt>
    <dgm:pt modelId="{5AAAD1C1-78A8-8044-83B0-E9DD206DDD98}" type="sibTrans" cxnId="{3E8835B9-933F-9D4D-9C84-033E5B391631}">
      <dgm:prSet/>
      <dgm:spPr/>
      <dgm:t>
        <a:bodyPr/>
        <a:lstStyle/>
        <a:p>
          <a:endParaRPr lang="en-US"/>
        </a:p>
      </dgm:t>
    </dgm:pt>
    <dgm:pt modelId="{C52B74D8-AC70-6F4E-9F2B-8AFC1E614219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dirty="0" smtClean="0"/>
            <a:t>TODO</a:t>
          </a:r>
          <a:endParaRPr lang="en-US" dirty="0"/>
        </a:p>
      </dgm:t>
    </dgm:pt>
    <dgm:pt modelId="{779A1B65-24F0-6849-94D7-2A2DACFE8971}" type="parTrans" cxnId="{6058B70E-2F4D-C844-A50E-B12B36323BDA}">
      <dgm:prSet/>
      <dgm:spPr/>
      <dgm:t>
        <a:bodyPr/>
        <a:lstStyle/>
        <a:p>
          <a:endParaRPr lang="en-US"/>
        </a:p>
      </dgm:t>
    </dgm:pt>
    <dgm:pt modelId="{75B812A1-1441-5B4A-A745-BBDB1B4B1D21}" type="sibTrans" cxnId="{6058B70E-2F4D-C844-A50E-B12B36323BDA}">
      <dgm:prSet/>
      <dgm:spPr/>
      <dgm:t>
        <a:bodyPr/>
        <a:lstStyle/>
        <a:p>
          <a:endParaRPr lang="en-US"/>
        </a:p>
      </dgm:t>
    </dgm:pt>
    <dgm:pt modelId="{0FDF6CA2-39FC-AD4A-A927-B1F5EE178CFA}">
      <dgm:prSet phldrT="[Text]"/>
      <dgm:spPr>
        <a:solidFill>
          <a:srgbClr val="FF8D0B"/>
        </a:solidFill>
      </dgm:spPr>
      <dgm:t>
        <a:bodyPr/>
        <a:lstStyle/>
        <a:p>
          <a:r>
            <a:rPr lang="en-US" dirty="0" smtClean="0"/>
            <a:t>Investigating</a:t>
          </a:r>
          <a:endParaRPr lang="en-US" dirty="0"/>
        </a:p>
      </dgm:t>
    </dgm:pt>
    <dgm:pt modelId="{07699E01-6E7F-FF47-AE19-FE66A07762FA}" type="parTrans" cxnId="{51D404A5-2A32-DE49-9EFC-CE12A2496FB5}">
      <dgm:prSet/>
      <dgm:spPr/>
      <dgm:t>
        <a:bodyPr/>
        <a:lstStyle/>
        <a:p>
          <a:endParaRPr lang="en-US"/>
        </a:p>
      </dgm:t>
    </dgm:pt>
    <dgm:pt modelId="{1C14020A-DC87-794F-9657-FCEAD3C0FCAB}" type="sibTrans" cxnId="{51D404A5-2A32-DE49-9EFC-CE12A2496FB5}">
      <dgm:prSet/>
      <dgm:spPr/>
      <dgm:t>
        <a:bodyPr/>
        <a:lstStyle/>
        <a:p>
          <a:endParaRPr lang="en-US"/>
        </a:p>
      </dgm:t>
    </dgm:pt>
    <dgm:pt modelId="{C86A4C66-5B6B-694E-803C-A0B15377B36E}" type="pres">
      <dgm:prSet presAssocID="{101CABE4-241C-6949-8FE1-850DAC97E8F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21EB727-EE8E-F443-9416-11479E2D74FB}" type="pres">
      <dgm:prSet presAssocID="{303A10E1-7EC3-0E42-B1E4-8A468AE9D7C5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44EEEB-2818-DD4C-BB4A-276325FB8F37}" type="pres">
      <dgm:prSet presAssocID="{5AAAD1C1-78A8-8044-83B0-E9DD206DDD98}" presName="spacer" presStyleCnt="0"/>
      <dgm:spPr/>
    </dgm:pt>
    <dgm:pt modelId="{2B8CBDF0-0976-9742-9460-FFB882F7EB78}" type="pres">
      <dgm:prSet presAssocID="{C52B74D8-AC70-6F4E-9F2B-8AFC1E614219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501656-B2B0-A44D-AB92-FB80B7709DEF}" type="pres">
      <dgm:prSet presAssocID="{75B812A1-1441-5B4A-A745-BBDB1B4B1D21}" presName="spacer" presStyleCnt="0"/>
      <dgm:spPr/>
    </dgm:pt>
    <dgm:pt modelId="{CA9D5656-3FC6-EC43-8138-672A414E36F1}" type="pres">
      <dgm:prSet presAssocID="{0FDF6CA2-39FC-AD4A-A927-B1F5EE178CFA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7CF3C67-AB73-2643-B872-B463E675D033}" type="presOf" srcId="{0FDF6CA2-39FC-AD4A-A927-B1F5EE178CFA}" destId="{CA9D5656-3FC6-EC43-8138-672A414E36F1}" srcOrd="0" destOrd="0" presId="urn:microsoft.com/office/officeart/2005/8/layout/vList2"/>
    <dgm:cxn modelId="{6058B70E-2F4D-C844-A50E-B12B36323BDA}" srcId="{101CABE4-241C-6949-8FE1-850DAC97E8F7}" destId="{C52B74D8-AC70-6F4E-9F2B-8AFC1E614219}" srcOrd="1" destOrd="0" parTransId="{779A1B65-24F0-6849-94D7-2A2DACFE8971}" sibTransId="{75B812A1-1441-5B4A-A745-BBDB1B4B1D21}"/>
    <dgm:cxn modelId="{95A9FC11-2B6F-A548-B896-696FD1A20573}" type="presOf" srcId="{C52B74D8-AC70-6F4E-9F2B-8AFC1E614219}" destId="{2B8CBDF0-0976-9742-9460-FFB882F7EB78}" srcOrd="0" destOrd="0" presId="urn:microsoft.com/office/officeart/2005/8/layout/vList2"/>
    <dgm:cxn modelId="{51D404A5-2A32-DE49-9EFC-CE12A2496FB5}" srcId="{101CABE4-241C-6949-8FE1-850DAC97E8F7}" destId="{0FDF6CA2-39FC-AD4A-A927-B1F5EE178CFA}" srcOrd="2" destOrd="0" parTransId="{07699E01-6E7F-FF47-AE19-FE66A07762FA}" sibTransId="{1C14020A-DC87-794F-9657-FCEAD3C0FCAB}"/>
    <dgm:cxn modelId="{A00324A2-748A-054E-A2F2-DAB9C8888794}" type="presOf" srcId="{303A10E1-7EC3-0E42-B1E4-8A468AE9D7C5}" destId="{A21EB727-EE8E-F443-9416-11479E2D74FB}" srcOrd="0" destOrd="0" presId="urn:microsoft.com/office/officeart/2005/8/layout/vList2"/>
    <dgm:cxn modelId="{DDACC6AA-F9CC-8E4E-BA2A-C8BEEC29F273}" type="presOf" srcId="{101CABE4-241C-6949-8FE1-850DAC97E8F7}" destId="{C86A4C66-5B6B-694E-803C-A0B15377B36E}" srcOrd="0" destOrd="0" presId="urn:microsoft.com/office/officeart/2005/8/layout/vList2"/>
    <dgm:cxn modelId="{3E8835B9-933F-9D4D-9C84-033E5B391631}" srcId="{101CABE4-241C-6949-8FE1-850DAC97E8F7}" destId="{303A10E1-7EC3-0E42-B1E4-8A468AE9D7C5}" srcOrd="0" destOrd="0" parTransId="{2E8AF996-1188-624F-9599-BF037BD2DA34}" sibTransId="{5AAAD1C1-78A8-8044-83B0-E9DD206DDD98}"/>
    <dgm:cxn modelId="{85086AB6-CE35-C342-837C-55C4250AB8ED}" type="presParOf" srcId="{C86A4C66-5B6B-694E-803C-A0B15377B36E}" destId="{A21EB727-EE8E-F443-9416-11479E2D74FB}" srcOrd="0" destOrd="0" presId="urn:microsoft.com/office/officeart/2005/8/layout/vList2"/>
    <dgm:cxn modelId="{26DA82F3-4797-CE47-AC87-9578D4D8BBA4}" type="presParOf" srcId="{C86A4C66-5B6B-694E-803C-A0B15377B36E}" destId="{EE44EEEB-2818-DD4C-BB4A-276325FB8F37}" srcOrd="1" destOrd="0" presId="urn:microsoft.com/office/officeart/2005/8/layout/vList2"/>
    <dgm:cxn modelId="{BB02E5A3-D206-A84E-8314-E9E682073AFA}" type="presParOf" srcId="{C86A4C66-5B6B-694E-803C-A0B15377B36E}" destId="{2B8CBDF0-0976-9742-9460-FFB882F7EB78}" srcOrd="2" destOrd="0" presId="urn:microsoft.com/office/officeart/2005/8/layout/vList2"/>
    <dgm:cxn modelId="{7DF89C81-02BE-0A4B-974D-DE1E1D4D940C}" type="presParOf" srcId="{C86A4C66-5B6B-694E-803C-A0B15377B36E}" destId="{E0501656-B2B0-A44D-AB92-FB80B7709DEF}" srcOrd="3" destOrd="0" presId="urn:microsoft.com/office/officeart/2005/8/layout/vList2"/>
    <dgm:cxn modelId="{823C9E9F-F29A-6140-A7BE-8507E7647C36}" type="presParOf" srcId="{C86A4C66-5B6B-694E-803C-A0B15377B36E}" destId="{CA9D5656-3FC6-EC43-8138-672A414E36F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33816C6-A582-034F-BD8C-A6D5D9DBBA20}">
      <dsp:nvSpPr>
        <dsp:cNvPr id="0" name=""/>
        <dsp:cNvSpPr/>
      </dsp:nvSpPr>
      <dsp:spPr>
        <a:xfrm>
          <a:off x="147891" y="0"/>
          <a:ext cx="1236113" cy="8819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Input Image</a:t>
          </a:r>
          <a:endParaRPr lang="en-US" sz="1100" kern="1200" dirty="0"/>
        </a:p>
      </dsp:txBody>
      <dsp:txXfrm>
        <a:off x="147891" y="0"/>
        <a:ext cx="1236113" cy="881919"/>
      </dsp:txXfrm>
    </dsp:sp>
    <dsp:sp modelId="{73BB014E-6F52-B444-B4E9-EB7F3A3B10E1}">
      <dsp:nvSpPr>
        <dsp:cNvPr id="0" name=""/>
        <dsp:cNvSpPr/>
      </dsp:nvSpPr>
      <dsp:spPr>
        <a:xfrm rot="5429938">
          <a:off x="546163" y="1217478"/>
          <a:ext cx="424701" cy="1542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5429938">
        <a:off x="546163" y="1217478"/>
        <a:ext cx="424701" cy="154214"/>
      </dsp:txXfrm>
    </dsp:sp>
    <dsp:sp modelId="{7DE7DC13-3F12-6A4A-9ED4-42D02AF799B7}">
      <dsp:nvSpPr>
        <dsp:cNvPr id="0" name=""/>
        <dsp:cNvSpPr/>
      </dsp:nvSpPr>
      <dsp:spPr>
        <a:xfrm>
          <a:off x="301318" y="1683212"/>
          <a:ext cx="900094" cy="8643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Phase Symmetry Transform</a:t>
          </a:r>
          <a:endParaRPr lang="en-US" sz="1100" kern="1200" dirty="0"/>
        </a:p>
      </dsp:txBody>
      <dsp:txXfrm>
        <a:off x="301318" y="1683212"/>
        <a:ext cx="900094" cy="864388"/>
      </dsp:txXfrm>
    </dsp:sp>
    <dsp:sp modelId="{B9A5EF70-016F-C14A-8286-ECB594B6D616}">
      <dsp:nvSpPr>
        <dsp:cNvPr id="0" name=""/>
        <dsp:cNvSpPr/>
      </dsp:nvSpPr>
      <dsp:spPr>
        <a:xfrm rot="12312">
          <a:off x="1388578" y="2041292"/>
          <a:ext cx="396795" cy="1542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12312">
        <a:off x="1388578" y="2041292"/>
        <a:ext cx="396795" cy="154214"/>
      </dsp:txXfrm>
    </dsp:sp>
    <dsp:sp modelId="{E464E0A8-FCA6-7643-B9F5-138D928355C3}">
      <dsp:nvSpPr>
        <dsp:cNvPr id="0" name=""/>
        <dsp:cNvSpPr/>
      </dsp:nvSpPr>
      <dsp:spPr>
        <a:xfrm>
          <a:off x="1950079" y="1700274"/>
          <a:ext cx="954268" cy="8422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Mean-Shift Clustering</a:t>
          </a:r>
          <a:endParaRPr lang="en-US" sz="1100" kern="1200" dirty="0"/>
        </a:p>
      </dsp:txBody>
      <dsp:txXfrm>
        <a:off x="1950079" y="1700274"/>
        <a:ext cx="954268" cy="842269"/>
      </dsp:txXfrm>
    </dsp:sp>
    <dsp:sp modelId="{EACD7C91-2465-E040-8F76-52499396A4FE}">
      <dsp:nvSpPr>
        <dsp:cNvPr id="0" name=""/>
        <dsp:cNvSpPr/>
      </dsp:nvSpPr>
      <dsp:spPr>
        <a:xfrm rot="12039">
          <a:off x="3084821" y="2047274"/>
          <a:ext cx="382607" cy="1542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12039">
        <a:off x="3084821" y="2047274"/>
        <a:ext cx="382607" cy="154214"/>
      </dsp:txXfrm>
    </dsp:sp>
    <dsp:sp modelId="{6C061C3A-9B92-EE43-BD28-1BFD3FBCBD0F}">
      <dsp:nvSpPr>
        <dsp:cNvPr id="0" name=""/>
        <dsp:cNvSpPr/>
      </dsp:nvSpPr>
      <dsp:spPr>
        <a:xfrm>
          <a:off x="3626245" y="1718521"/>
          <a:ext cx="1019144" cy="8177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Histogram Shape-Description</a:t>
          </a:r>
          <a:endParaRPr lang="en-US" sz="1100" kern="1200" dirty="0"/>
        </a:p>
      </dsp:txBody>
      <dsp:txXfrm>
        <a:off x="3626245" y="1718521"/>
        <a:ext cx="1019144" cy="817741"/>
      </dsp:txXfrm>
    </dsp:sp>
    <dsp:sp modelId="{415711DC-BF35-444E-8590-4BC14A2CB996}">
      <dsp:nvSpPr>
        <dsp:cNvPr id="0" name=""/>
        <dsp:cNvSpPr/>
      </dsp:nvSpPr>
      <dsp:spPr>
        <a:xfrm rot="5219001">
          <a:off x="4017761" y="2760950"/>
          <a:ext cx="311015" cy="1542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5219001">
        <a:off x="4017761" y="2760950"/>
        <a:ext cx="311015" cy="154214"/>
      </dsp:txXfrm>
    </dsp:sp>
    <dsp:sp modelId="{7FE19A19-2EE0-974A-B15B-5D099319868D}">
      <dsp:nvSpPr>
        <dsp:cNvPr id="0" name=""/>
        <dsp:cNvSpPr/>
      </dsp:nvSpPr>
      <dsp:spPr>
        <a:xfrm>
          <a:off x="3617098" y="3122271"/>
          <a:ext cx="1186311" cy="8351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Blob Merging</a:t>
          </a:r>
          <a:endParaRPr lang="en-US" sz="1100" kern="1200" dirty="0"/>
        </a:p>
      </dsp:txBody>
      <dsp:txXfrm>
        <a:off x="3617098" y="3122271"/>
        <a:ext cx="1186311" cy="835190"/>
      </dsp:txXfrm>
    </dsp:sp>
    <dsp:sp modelId="{0FB5020F-0F8E-FC44-A0B1-BA55A90DD834}">
      <dsp:nvSpPr>
        <dsp:cNvPr id="0" name=""/>
        <dsp:cNvSpPr/>
      </dsp:nvSpPr>
      <dsp:spPr>
        <a:xfrm rot="21598804">
          <a:off x="4976993" y="3462429"/>
          <a:ext cx="367996" cy="1542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21598804">
        <a:off x="4976993" y="3462429"/>
        <a:ext cx="367996" cy="154214"/>
      </dsp:txXfrm>
    </dsp:sp>
    <dsp:sp modelId="{D6CAC78D-3446-5845-B41C-AA97D194961A}">
      <dsp:nvSpPr>
        <dsp:cNvPr id="0" name=""/>
        <dsp:cNvSpPr/>
      </dsp:nvSpPr>
      <dsp:spPr>
        <a:xfrm>
          <a:off x="5497743" y="3130357"/>
          <a:ext cx="1094933" cy="8177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Detected Vehicles</a:t>
          </a:r>
          <a:endParaRPr lang="en-US" sz="1100" kern="1200" dirty="0"/>
        </a:p>
      </dsp:txBody>
      <dsp:txXfrm>
        <a:off x="5497743" y="3130357"/>
        <a:ext cx="1094933" cy="817741"/>
      </dsp:txXfrm>
    </dsp:sp>
    <dsp:sp modelId="{A6AF5014-B036-D741-A92E-0E6F7917E20B}">
      <dsp:nvSpPr>
        <dsp:cNvPr id="0" name=""/>
        <dsp:cNvSpPr/>
      </dsp:nvSpPr>
      <dsp:spPr>
        <a:xfrm rot="21571406">
          <a:off x="6756604" y="3454758"/>
          <a:ext cx="347552" cy="1542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21571406">
        <a:off x="6756604" y="3454758"/>
        <a:ext cx="347552" cy="154214"/>
      </dsp:txXfrm>
    </dsp:sp>
    <dsp:sp modelId="{FE17A353-F4C3-BC41-B5B2-97A62FAE23E9}">
      <dsp:nvSpPr>
        <dsp:cNvPr id="0" name=""/>
        <dsp:cNvSpPr/>
      </dsp:nvSpPr>
      <dsp:spPr>
        <a:xfrm>
          <a:off x="7248413" y="3114272"/>
          <a:ext cx="951439" cy="8219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(</a:t>
          </a:r>
          <a:r>
            <a:rPr lang="en-US" sz="1100" kern="1200" dirty="0" err="1" smtClean="0"/>
            <a:t>x,y</a:t>
          </a:r>
          <a:r>
            <a:rPr lang="en-US" sz="1100" kern="1200" dirty="0" smtClean="0"/>
            <a:t>) to </a:t>
          </a:r>
          <a:r>
            <a:rPr lang="en-US" sz="1100" kern="1200" dirty="0" err="1" smtClean="0"/>
            <a:t>lat,long</a:t>
          </a:r>
          <a:endParaRPr lang="en-US" sz="1100" kern="1200" dirty="0"/>
        </a:p>
      </dsp:txBody>
      <dsp:txXfrm>
        <a:off x="7248413" y="3114272"/>
        <a:ext cx="951439" cy="821983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33816C6-A582-034F-BD8C-A6D5D9DBBA20}">
      <dsp:nvSpPr>
        <dsp:cNvPr id="0" name=""/>
        <dsp:cNvSpPr/>
      </dsp:nvSpPr>
      <dsp:spPr>
        <a:xfrm>
          <a:off x="147891" y="0"/>
          <a:ext cx="1236113" cy="8819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Input Image</a:t>
          </a:r>
          <a:endParaRPr lang="en-US" sz="1100" kern="1200" dirty="0"/>
        </a:p>
      </dsp:txBody>
      <dsp:txXfrm>
        <a:off x="147891" y="0"/>
        <a:ext cx="1236113" cy="881919"/>
      </dsp:txXfrm>
    </dsp:sp>
    <dsp:sp modelId="{73BB014E-6F52-B444-B4E9-EB7F3A3B10E1}">
      <dsp:nvSpPr>
        <dsp:cNvPr id="0" name=""/>
        <dsp:cNvSpPr/>
      </dsp:nvSpPr>
      <dsp:spPr>
        <a:xfrm rot="5429938">
          <a:off x="546163" y="1217478"/>
          <a:ext cx="424701" cy="1542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5429938">
        <a:off x="546163" y="1217478"/>
        <a:ext cx="424701" cy="154214"/>
      </dsp:txXfrm>
    </dsp:sp>
    <dsp:sp modelId="{7DE7DC13-3F12-6A4A-9ED4-42D02AF799B7}">
      <dsp:nvSpPr>
        <dsp:cNvPr id="0" name=""/>
        <dsp:cNvSpPr/>
      </dsp:nvSpPr>
      <dsp:spPr>
        <a:xfrm>
          <a:off x="301318" y="1683212"/>
          <a:ext cx="900094" cy="864388"/>
        </a:xfrm>
        <a:prstGeom prst="roundRect">
          <a:avLst>
            <a:gd name="adj" fmla="val 10000"/>
          </a:avLst>
        </a:prstGeom>
        <a:solidFill>
          <a:srgbClr val="008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Phase Symmetry Transform</a:t>
          </a:r>
          <a:endParaRPr lang="en-US" sz="1100" kern="1200" dirty="0"/>
        </a:p>
      </dsp:txBody>
      <dsp:txXfrm>
        <a:off x="301318" y="1683212"/>
        <a:ext cx="900094" cy="864388"/>
      </dsp:txXfrm>
    </dsp:sp>
    <dsp:sp modelId="{B9A5EF70-016F-C14A-8286-ECB594B6D616}">
      <dsp:nvSpPr>
        <dsp:cNvPr id="0" name=""/>
        <dsp:cNvSpPr/>
      </dsp:nvSpPr>
      <dsp:spPr>
        <a:xfrm rot="12312">
          <a:off x="1388578" y="2041292"/>
          <a:ext cx="396795" cy="1542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12312">
        <a:off x="1388578" y="2041292"/>
        <a:ext cx="396795" cy="154214"/>
      </dsp:txXfrm>
    </dsp:sp>
    <dsp:sp modelId="{E464E0A8-FCA6-7643-B9F5-138D928355C3}">
      <dsp:nvSpPr>
        <dsp:cNvPr id="0" name=""/>
        <dsp:cNvSpPr/>
      </dsp:nvSpPr>
      <dsp:spPr>
        <a:xfrm>
          <a:off x="1950079" y="1700274"/>
          <a:ext cx="954268" cy="842269"/>
        </a:xfrm>
        <a:prstGeom prst="roundRect">
          <a:avLst>
            <a:gd name="adj" fmla="val 10000"/>
          </a:avLst>
        </a:prstGeom>
        <a:solidFill>
          <a:srgbClr val="008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Mean-Shift Clustering</a:t>
          </a:r>
          <a:endParaRPr lang="en-US" sz="1100" kern="1200" dirty="0"/>
        </a:p>
      </dsp:txBody>
      <dsp:txXfrm>
        <a:off x="1950079" y="1700274"/>
        <a:ext cx="954268" cy="842269"/>
      </dsp:txXfrm>
    </dsp:sp>
    <dsp:sp modelId="{EACD7C91-2465-E040-8F76-52499396A4FE}">
      <dsp:nvSpPr>
        <dsp:cNvPr id="0" name=""/>
        <dsp:cNvSpPr/>
      </dsp:nvSpPr>
      <dsp:spPr>
        <a:xfrm rot="12039">
          <a:off x="3084821" y="2047274"/>
          <a:ext cx="382607" cy="1542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12039">
        <a:off x="3084821" y="2047274"/>
        <a:ext cx="382607" cy="154214"/>
      </dsp:txXfrm>
    </dsp:sp>
    <dsp:sp modelId="{6C061C3A-9B92-EE43-BD28-1BFD3FBCBD0F}">
      <dsp:nvSpPr>
        <dsp:cNvPr id="0" name=""/>
        <dsp:cNvSpPr/>
      </dsp:nvSpPr>
      <dsp:spPr>
        <a:xfrm>
          <a:off x="3626245" y="1718521"/>
          <a:ext cx="1019144" cy="817741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Histogram Shape-Description</a:t>
          </a:r>
          <a:endParaRPr lang="en-US" sz="1100" kern="1200" dirty="0"/>
        </a:p>
      </dsp:txBody>
      <dsp:txXfrm>
        <a:off x="3626245" y="1718521"/>
        <a:ext cx="1019144" cy="817741"/>
      </dsp:txXfrm>
    </dsp:sp>
    <dsp:sp modelId="{415711DC-BF35-444E-8590-4BC14A2CB996}">
      <dsp:nvSpPr>
        <dsp:cNvPr id="0" name=""/>
        <dsp:cNvSpPr/>
      </dsp:nvSpPr>
      <dsp:spPr>
        <a:xfrm rot="5219001">
          <a:off x="4017761" y="2760950"/>
          <a:ext cx="311015" cy="1542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5219001">
        <a:off x="4017761" y="2760950"/>
        <a:ext cx="311015" cy="154214"/>
      </dsp:txXfrm>
    </dsp:sp>
    <dsp:sp modelId="{7FE19A19-2EE0-974A-B15B-5D099319868D}">
      <dsp:nvSpPr>
        <dsp:cNvPr id="0" name=""/>
        <dsp:cNvSpPr/>
      </dsp:nvSpPr>
      <dsp:spPr>
        <a:xfrm>
          <a:off x="3617098" y="3122271"/>
          <a:ext cx="1186311" cy="835190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Blob Merging</a:t>
          </a:r>
          <a:endParaRPr lang="en-US" sz="1100" kern="1200" dirty="0"/>
        </a:p>
      </dsp:txBody>
      <dsp:txXfrm>
        <a:off x="3617098" y="3122271"/>
        <a:ext cx="1186311" cy="835190"/>
      </dsp:txXfrm>
    </dsp:sp>
    <dsp:sp modelId="{0FB5020F-0F8E-FC44-A0B1-BA55A90DD834}">
      <dsp:nvSpPr>
        <dsp:cNvPr id="0" name=""/>
        <dsp:cNvSpPr/>
      </dsp:nvSpPr>
      <dsp:spPr>
        <a:xfrm rot="21598804">
          <a:off x="4976993" y="3462429"/>
          <a:ext cx="367996" cy="1542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21598804">
        <a:off x="4976993" y="3462429"/>
        <a:ext cx="367996" cy="154214"/>
      </dsp:txXfrm>
    </dsp:sp>
    <dsp:sp modelId="{D6CAC78D-3446-5845-B41C-AA97D194961A}">
      <dsp:nvSpPr>
        <dsp:cNvPr id="0" name=""/>
        <dsp:cNvSpPr/>
      </dsp:nvSpPr>
      <dsp:spPr>
        <a:xfrm>
          <a:off x="5497743" y="3130357"/>
          <a:ext cx="1094933" cy="817741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Detected Vehicles</a:t>
          </a:r>
          <a:endParaRPr lang="en-US" sz="1100" kern="1200" dirty="0"/>
        </a:p>
      </dsp:txBody>
      <dsp:txXfrm>
        <a:off x="5497743" y="3130357"/>
        <a:ext cx="1094933" cy="817741"/>
      </dsp:txXfrm>
    </dsp:sp>
    <dsp:sp modelId="{A6AF5014-B036-D741-A92E-0E6F7917E20B}">
      <dsp:nvSpPr>
        <dsp:cNvPr id="0" name=""/>
        <dsp:cNvSpPr/>
      </dsp:nvSpPr>
      <dsp:spPr>
        <a:xfrm rot="21571406">
          <a:off x="6756604" y="3454758"/>
          <a:ext cx="347552" cy="15421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21571406">
        <a:off x="6756604" y="3454758"/>
        <a:ext cx="347552" cy="154214"/>
      </dsp:txXfrm>
    </dsp:sp>
    <dsp:sp modelId="{FE17A353-F4C3-BC41-B5B2-97A62FAE23E9}">
      <dsp:nvSpPr>
        <dsp:cNvPr id="0" name=""/>
        <dsp:cNvSpPr/>
      </dsp:nvSpPr>
      <dsp:spPr>
        <a:xfrm>
          <a:off x="7248413" y="3114272"/>
          <a:ext cx="951439" cy="821983"/>
        </a:xfrm>
        <a:prstGeom prst="roundRect">
          <a:avLst>
            <a:gd name="adj" fmla="val 10000"/>
          </a:avLst>
        </a:prstGeom>
        <a:solidFill>
          <a:srgbClr val="FF8D0B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(</a:t>
          </a:r>
          <a:r>
            <a:rPr lang="en-US" sz="1100" kern="1200" dirty="0" err="1" smtClean="0"/>
            <a:t>x,y</a:t>
          </a:r>
          <a:r>
            <a:rPr lang="en-US" sz="1100" kern="1200" dirty="0" smtClean="0"/>
            <a:t>) to (</a:t>
          </a:r>
          <a:r>
            <a:rPr lang="en-US" sz="1100" kern="1200" dirty="0" err="1" smtClean="0"/>
            <a:t>lat,long</a:t>
          </a:r>
          <a:r>
            <a:rPr lang="en-US" sz="1100" kern="1200" smtClean="0"/>
            <a:t>)</a:t>
          </a:r>
          <a:endParaRPr lang="en-US" sz="1100" kern="1200" dirty="0"/>
        </a:p>
      </dsp:txBody>
      <dsp:txXfrm>
        <a:off x="7248413" y="3114272"/>
        <a:ext cx="951439" cy="821983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21EB727-EE8E-F443-9416-11479E2D74FB}">
      <dsp:nvSpPr>
        <dsp:cNvPr id="0" name=""/>
        <dsp:cNvSpPr/>
      </dsp:nvSpPr>
      <dsp:spPr>
        <a:xfrm>
          <a:off x="0" y="1564"/>
          <a:ext cx="1650872" cy="359774"/>
        </a:xfrm>
        <a:prstGeom prst="roundRect">
          <a:avLst/>
        </a:prstGeom>
        <a:solidFill>
          <a:srgbClr val="008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Done</a:t>
          </a:r>
        </a:p>
      </dsp:txBody>
      <dsp:txXfrm>
        <a:off x="0" y="1564"/>
        <a:ext cx="1650872" cy="359774"/>
      </dsp:txXfrm>
    </dsp:sp>
    <dsp:sp modelId="{2B8CBDF0-0976-9742-9460-FFB882F7EB78}">
      <dsp:nvSpPr>
        <dsp:cNvPr id="0" name=""/>
        <dsp:cNvSpPr/>
      </dsp:nvSpPr>
      <dsp:spPr>
        <a:xfrm>
          <a:off x="0" y="404539"/>
          <a:ext cx="1650872" cy="359774"/>
        </a:xfrm>
        <a:prstGeom prst="roundRect">
          <a:avLst/>
        </a:prstGeom>
        <a:solidFill>
          <a:schemeClr val="bg1">
            <a:lumMod val="6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TODO</a:t>
          </a:r>
          <a:endParaRPr lang="en-US" sz="1500" kern="1200" dirty="0"/>
        </a:p>
      </dsp:txBody>
      <dsp:txXfrm>
        <a:off x="0" y="404539"/>
        <a:ext cx="1650872" cy="359774"/>
      </dsp:txXfrm>
    </dsp:sp>
    <dsp:sp modelId="{CA9D5656-3FC6-EC43-8138-672A414E36F1}">
      <dsp:nvSpPr>
        <dsp:cNvPr id="0" name=""/>
        <dsp:cNvSpPr/>
      </dsp:nvSpPr>
      <dsp:spPr>
        <a:xfrm>
          <a:off x="0" y="807514"/>
          <a:ext cx="1650872" cy="359774"/>
        </a:xfrm>
        <a:prstGeom prst="roundRect">
          <a:avLst/>
        </a:prstGeom>
        <a:solidFill>
          <a:srgbClr val="FF8D0B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Investigating</a:t>
          </a:r>
          <a:endParaRPr lang="en-US" sz="1500" kern="1200" dirty="0"/>
        </a:p>
      </dsp:txBody>
      <dsp:txXfrm>
        <a:off x="0" y="807514"/>
        <a:ext cx="1650872" cy="3597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ict"/><Relationship Id="rId2" Type="http://schemas.openxmlformats.org/officeDocument/2006/relationships/image" Target="../media/image7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2336" cy="464185"/>
          </a:xfrm>
          <a:prstGeom prst="rect">
            <a:avLst/>
          </a:prstGeom>
        </p:spPr>
        <p:txBody>
          <a:bodyPr vert="horz" lIns="93025" tIns="46513" rIns="93025" bIns="4651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3745" y="0"/>
            <a:ext cx="3032336" cy="464185"/>
          </a:xfrm>
          <a:prstGeom prst="rect">
            <a:avLst/>
          </a:prstGeom>
        </p:spPr>
        <p:txBody>
          <a:bodyPr vert="horz" lIns="93025" tIns="46513" rIns="93025" bIns="46513" rtlCol="0"/>
          <a:lstStyle>
            <a:lvl1pPr algn="r">
              <a:defRPr sz="1200"/>
            </a:lvl1pPr>
          </a:lstStyle>
          <a:p>
            <a:fld id="{F7DDA5E6-0336-6043-97BE-2667D5222006}" type="datetimeFigureOut">
              <a:rPr lang="en-US" smtClean="0"/>
              <a:pPr/>
              <a:t>11/4/14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17904"/>
            <a:ext cx="3032336" cy="464185"/>
          </a:xfrm>
          <a:prstGeom prst="rect">
            <a:avLst/>
          </a:prstGeom>
        </p:spPr>
        <p:txBody>
          <a:bodyPr vert="horz" lIns="93025" tIns="46513" rIns="93025" bIns="4651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3745" y="8817904"/>
            <a:ext cx="3032336" cy="464185"/>
          </a:xfrm>
          <a:prstGeom prst="rect">
            <a:avLst/>
          </a:prstGeom>
        </p:spPr>
        <p:txBody>
          <a:bodyPr vert="horz" lIns="93025" tIns="46513" rIns="93025" bIns="46513" rtlCol="0" anchor="b"/>
          <a:lstStyle>
            <a:lvl1pPr algn="r">
              <a:defRPr sz="1200"/>
            </a:lvl1pPr>
          </a:lstStyle>
          <a:p>
            <a:fld id="{A2E12B18-0379-EC43-9B57-C54D0D9C72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918464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2336" cy="464185"/>
          </a:xfrm>
          <a:prstGeom prst="rect">
            <a:avLst/>
          </a:prstGeom>
        </p:spPr>
        <p:txBody>
          <a:bodyPr vert="horz" lIns="93025" tIns="46513" rIns="93025" bIns="4651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5" y="0"/>
            <a:ext cx="3032336" cy="464185"/>
          </a:xfrm>
          <a:prstGeom prst="rect">
            <a:avLst/>
          </a:prstGeom>
        </p:spPr>
        <p:txBody>
          <a:bodyPr vert="horz" lIns="93025" tIns="46513" rIns="93025" bIns="46513" rtlCol="0"/>
          <a:lstStyle>
            <a:lvl1pPr algn="r">
              <a:defRPr sz="1200"/>
            </a:lvl1pPr>
          </a:lstStyle>
          <a:p>
            <a:fld id="{835EEF68-F202-4D68-8499-4DCDD1E544DE}" type="datetimeFigureOut">
              <a:rPr lang="en-US" smtClean="0"/>
              <a:pPr/>
              <a:t>11/4/14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25" tIns="46513" rIns="93025" bIns="46513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09758"/>
            <a:ext cx="5598160" cy="4177665"/>
          </a:xfrm>
          <a:prstGeom prst="rect">
            <a:avLst/>
          </a:prstGeom>
        </p:spPr>
        <p:txBody>
          <a:bodyPr vert="horz" lIns="93025" tIns="46513" rIns="93025" bIns="4651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17904"/>
            <a:ext cx="3032336" cy="464185"/>
          </a:xfrm>
          <a:prstGeom prst="rect">
            <a:avLst/>
          </a:prstGeom>
        </p:spPr>
        <p:txBody>
          <a:bodyPr vert="horz" lIns="93025" tIns="46513" rIns="93025" bIns="4651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5" y="8817904"/>
            <a:ext cx="3032336" cy="464185"/>
          </a:xfrm>
          <a:prstGeom prst="rect">
            <a:avLst/>
          </a:prstGeom>
        </p:spPr>
        <p:txBody>
          <a:bodyPr vert="horz" lIns="93025" tIns="46513" rIns="93025" bIns="46513" rtlCol="0" anchor="b"/>
          <a:lstStyle>
            <a:lvl1pPr algn="r">
              <a:defRPr sz="1200"/>
            </a:lvl1pPr>
          </a:lstStyle>
          <a:p>
            <a:fld id="{99E4C13A-5EDB-4018-91C6-F8B752C11E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432468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3.jpeg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e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2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3.jpeg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2.jpe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ext, Gradient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62128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371600"/>
            <a:ext cx="8077200" cy="4114800"/>
          </a:xfrm>
          <a:prstGeom prst="rect">
            <a:avLst/>
          </a:prstGeom>
        </p:spPr>
        <p:txBody>
          <a:bodyPr vert="horz"/>
          <a:lstStyle>
            <a:lvl1pPr marL="282575" indent="-282575">
              <a:buSzPct val="130000"/>
              <a:defRPr/>
            </a:lvl1pPr>
            <a:lvl2pPr marL="517525" indent="-227013">
              <a:defRPr sz="1800"/>
            </a:lvl2pPr>
            <a:lvl3pPr marL="800100" indent="-176213">
              <a:buSzPct val="125000"/>
              <a:defRPr sz="1800"/>
            </a:lvl3pPr>
            <a:lvl4pPr marL="1201738" indent="-228600">
              <a:defRPr sz="1800"/>
            </a:lvl4pPr>
            <a:lvl5pPr marL="1430338" indent="-176213">
              <a:buFont typeface="Arial"/>
              <a:buChar char="•"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, Sub with Picture/Text &amp;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55513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857375" y="1371600"/>
            <a:ext cx="5386388" cy="3467100"/>
          </a:xfrm>
          <a:prstGeom prst="rect">
            <a:avLst/>
          </a:prstGeom>
        </p:spPr>
        <p:txBody>
          <a:bodyPr vert="horz"/>
          <a:lstStyle>
            <a:lvl1pPr>
              <a:buNone/>
              <a:defRPr sz="20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7"/>
          </p:nvPr>
        </p:nvSpPr>
        <p:spPr>
          <a:xfrm>
            <a:off x="228600" y="5105400"/>
            <a:ext cx="8077200" cy="685800"/>
          </a:xfrm>
          <a:prstGeom prst="rect">
            <a:avLst/>
          </a:prstGeom>
        </p:spPr>
        <p:txBody>
          <a:bodyPr vert="horz"/>
          <a:lstStyle>
            <a:lvl1pPr marL="282575" indent="-282575">
              <a:buSzPct val="130000"/>
              <a:defRPr/>
            </a:lvl1pPr>
            <a:lvl2pPr marL="517525" indent="-227013">
              <a:defRPr sz="1800"/>
            </a:lvl2pPr>
            <a:lvl3pPr marL="800100" indent="-176213">
              <a:buSzPct val="125000"/>
              <a:buNone/>
              <a:defRPr sz="1800"/>
            </a:lvl3pPr>
            <a:lvl4pPr marL="1201738" indent="-228600">
              <a:defRPr sz="1800"/>
            </a:lvl4pPr>
            <a:lvl5pPr marL="1430338" indent="-176213">
              <a:buFont typeface="Arial"/>
              <a:buChar char="•"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28600" y="6093279"/>
            <a:ext cx="7057542" cy="492125"/>
          </a:xfrm>
          <a:prstGeom prst="rect">
            <a:avLst/>
          </a:prstGeom>
        </p:spPr>
        <p:txBody>
          <a:bodyPr vert="horz"/>
          <a:lstStyle>
            <a:lvl1pPr marL="225425" indent="-225425">
              <a:lnSpc>
                <a:spcPts val="1700"/>
              </a:lnSpc>
              <a:spcBef>
                <a:spcPts val="0"/>
              </a:spcBef>
              <a:buNone/>
              <a:defRPr sz="1600" b="1" i="1">
                <a:solidFill>
                  <a:srgbClr val="8B2346"/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28600" y="685800"/>
            <a:ext cx="8229600" cy="6096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0" i="1">
                <a:solidFill>
                  <a:srgbClr val="8C8D8E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Risk Format_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522148" cy="56836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28600" y="685800"/>
            <a:ext cx="8542338" cy="6096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0" i="1">
                <a:solidFill>
                  <a:srgbClr val="8C8D8E"/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7"/>
          </p:nvPr>
        </p:nvSpPr>
        <p:spPr>
          <a:xfrm>
            <a:off x="217023" y="1134320"/>
            <a:ext cx="3984585" cy="4861367"/>
          </a:xfrm>
          <a:prstGeom prst="rect">
            <a:avLst/>
          </a:prstGeom>
        </p:spPr>
        <p:txBody>
          <a:bodyPr vert="horz"/>
          <a:lstStyle>
            <a:lvl1pPr marL="282575" indent="-282575">
              <a:buSzPct val="130000"/>
              <a:defRPr sz="1600"/>
            </a:lvl1pPr>
            <a:lvl2pPr marL="517525" indent="-227013">
              <a:defRPr sz="1400"/>
            </a:lvl2pPr>
            <a:lvl3pPr marL="800100" indent="-176213">
              <a:buSzPct val="125000"/>
              <a:defRPr sz="1400"/>
            </a:lvl3pPr>
            <a:lvl4pPr marL="1201738" indent="-228600">
              <a:defRPr sz="1400"/>
            </a:lvl4pPr>
            <a:lvl5pPr marL="1430338" indent="-176213">
              <a:buFont typeface="Arial"/>
              <a:buChar char="•"/>
              <a:defRPr sz="1400" baseline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6086119"/>
            <a:ext cx="6773863" cy="492125"/>
          </a:xfrm>
          <a:prstGeom prst="rect">
            <a:avLst/>
          </a:prstGeom>
        </p:spPr>
        <p:txBody>
          <a:bodyPr vert="horz"/>
          <a:lstStyle>
            <a:lvl1pPr marL="225425" indent="-225425">
              <a:lnSpc>
                <a:spcPts val="1700"/>
              </a:lnSpc>
              <a:spcBef>
                <a:spcPts val="0"/>
              </a:spcBef>
              <a:buNone/>
              <a:defRPr sz="1600" b="1" i="1">
                <a:solidFill>
                  <a:srgbClr val="8B2346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&gt;	</a:t>
            </a:r>
            <a:endParaRPr lang="en-US" dirty="0"/>
          </a:p>
        </p:txBody>
      </p:sp>
      <p:pic>
        <p:nvPicPr>
          <p:cNvPr id="9" name="Picture 8" descr="CCEO Risk Format_P8sample_crosshatch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34095" y="1141562"/>
            <a:ext cx="4619780" cy="456130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333069" y="5756123"/>
            <a:ext cx="228600" cy="152400"/>
          </a:xfrm>
          <a:prstGeom prst="rect">
            <a:avLst/>
          </a:prstGeom>
          <a:solidFill>
            <a:srgbClr val="4D6E9F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87786" y="5756329"/>
            <a:ext cx="228600" cy="152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44207" y="5721709"/>
            <a:ext cx="4599793" cy="350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  <a:tabLst>
                <a:tab pos="2630488" algn="l"/>
              </a:tabLst>
            </a:pPr>
            <a:r>
              <a:rPr lang="en-US" sz="900" dirty="0" smtClean="0">
                <a:solidFill>
                  <a:srgbClr val="000000"/>
                </a:solidFill>
              </a:rPr>
              <a:t>Current risk assessment with uncertainty	Expected risk assessment with 	proposed mitigation</a:t>
            </a:r>
            <a:endParaRPr lang="en-US" sz="9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Text, Subhead, 16 pt.,  &quot;Bang Box&quot;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58159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28600" y="685800"/>
            <a:ext cx="8229600" cy="609600"/>
          </a:xfrm>
          <a:prstGeom prst="rect">
            <a:avLst/>
          </a:prstGeom>
        </p:spPr>
        <p:txBody>
          <a:bodyPr vert="horz"/>
          <a:lstStyle>
            <a:lvl1pPr marL="3175" indent="-3175">
              <a:buNone/>
              <a:defRPr sz="2000" b="0" i="1">
                <a:solidFill>
                  <a:srgbClr val="8C8D8E"/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371600"/>
            <a:ext cx="8077200" cy="4114800"/>
          </a:xfrm>
          <a:prstGeom prst="rect">
            <a:avLst/>
          </a:prstGeom>
        </p:spPr>
        <p:txBody>
          <a:bodyPr vert="horz"/>
          <a:lstStyle>
            <a:lvl1pPr marL="282575" indent="-282575">
              <a:buSzPct val="130000"/>
              <a:defRPr sz="1600"/>
            </a:lvl1pPr>
            <a:lvl2pPr marL="517525" indent="-227013">
              <a:defRPr sz="1600"/>
            </a:lvl2pPr>
            <a:lvl3pPr marL="800100" indent="-176213">
              <a:buSzPct val="125000"/>
              <a:defRPr sz="1600"/>
            </a:lvl3pPr>
            <a:lvl4pPr marL="1201738" indent="-228600">
              <a:defRPr sz="1600"/>
            </a:lvl4pPr>
            <a:lvl5pPr marL="1430338" indent="-176213">
              <a:buFont typeface="Arial"/>
              <a:buChar char="•"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28600" y="6093279"/>
            <a:ext cx="7057542" cy="492125"/>
          </a:xfrm>
          <a:prstGeom prst="rect">
            <a:avLst/>
          </a:prstGeom>
        </p:spPr>
        <p:txBody>
          <a:bodyPr vert="horz"/>
          <a:lstStyle>
            <a:lvl1pPr marL="225425" indent="-225425">
              <a:lnSpc>
                <a:spcPts val="1700"/>
              </a:lnSpc>
              <a:spcBef>
                <a:spcPts val="0"/>
              </a:spcBef>
              <a:buNone/>
              <a:defRPr sz="1600" b="1" i="1">
                <a:solidFill>
                  <a:srgbClr val="8B2346"/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Text, &quot;Bang Box&quot;, Blank,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58159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28600" y="6093279"/>
            <a:ext cx="7057542" cy="492125"/>
          </a:xfrm>
          <a:prstGeom prst="rect">
            <a:avLst/>
          </a:prstGeom>
        </p:spPr>
        <p:txBody>
          <a:bodyPr vert="horz"/>
          <a:lstStyle>
            <a:lvl1pPr marL="225425" indent="-225425">
              <a:lnSpc>
                <a:spcPts val="1700"/>
              </a:lnSpc>
              <a:spcBef>
                <a:spcPts val="0"/>
              </a:spcBef>
              <a:buNone/>
              <a:defRPr sz="1600" b="1" i="1">
                <a:solidFill>
                  <a:srgbClr val="8B2346"/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Text, Subhead, &quot;Bang Box&quot;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58159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28600" y="685800"/>
            <a:ext cx="8229600" cy="609600"/>
          </a:xfrm>
          <a:prstGeom prst="rect">
            <a:avLst/>
          </a:prstGeom>
        </p:spPr>
        <p:txBody>
          <a:bodyPr vert="horz"/>
          <a:lstStyle>
            <a:lvl1pPr marL="3175" indent="-3175">
              <a:buNone/>
              <a:defRPr sz="2000" b="0" i="1">
                <a:solidFill>
                  <a:srgbClr val="8C8D8E"/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28600" y="6093279"/>
            <a:ext cx="7057542" cy="492125"/>
          </a:xfrm>
          <a:prstGeom prst="rect">
            <a:avLst/>
          </a:prstGeom>
        </p:spPr>
        <p:txBody>
          <a:bodyPr vert="horz"/>
          <a:lstStyle>
            <a:lvl1pPr marL="225425" indent="-225425">
              <a:lnSpc>
                <a:spcPts val="1700"/>
              </a:lnSpc>
              <a:spcBef>
                <a:spcPts val="0"/>
              </a:spcBef>
              <a:buNone/>
              <a:defRPr sz="1600" b="1" i="1">
                <a:solidFill>
                  <a:srgbClr val="8B2346"/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Text with Picture, Bang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55513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857375" y="1371600"/>
            <a:ext cx="5386388" cy="346710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>
              <a:buNone/>
              <a:defRPr sz="20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7"/>
          </p:nvPr>
        </p:nvSpPr>
        <p:spPr>
          <a:xfrm>
            <a:off x="228600" y="5105400"/>
            <a:ext cx="8077200" cy="685800"/>
          </a:xfrm>
          <a:prstGeom prst="rect">
            <a:avLst/>
          </a:prstGeom>
        </p:spPr>
        <p:txBody>
          <a:bodyPr vert="horz"/>
          <a:lstStyle>
            <a:lvl1pPr marL="282575" indent="-282575">
              <a:buSzPct val="130000"/>
              <a:defRPr/>
            </a:lvl1pPr>
            <a:lvl2pPr marL="517525" indent="-227013">
              <a:defRPr sz="1800"/>
            </a:lvl2pPr>
            <a:lvl3pPr marL="800100" indent="-176213">
              <a:buSzPct val="125000"/>
              <a:buNone/>
              <a:defRPr sz="1800"/>
            </a:lvl3pPr>
            <a:lvl4pPr marL="1201738" indent="-228600">
              <a:defRPr sz="1800"/>
            </a:lvl4pPr>
            <a:lvl5pPr marL="1430338" indent="-176213">
              <a:buFont typeface="Arial"/>
              <a:buChar char="•"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28600" y="685800"/>
            <a:ext cx="8229600" cy="6096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0" i="1">
                <a:solidFill>
                  <a:srgbClr val="8C8D8E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28600" y="6093279"/>
            <a:ext cx="7057542" cy="492125"/>
          </a:xfrm>
          <a:prstGeom prst="rect">
            <a:avLst/>
          </a:prstGeom>
        </p:spPr>
        <p:txBody>
          <a:bodyPr vert="horz"/>
          <a:lstStyle>
            <a:lvl1pPr marL="225425" indent="-225425">
              <a:lnSpc>
                <a:spcPts val="1700"/>
              </a:lnSpc>
              <a:spcBef>
                <a:spcPts val="0"/>
              </a:spcBef>
              <a:buNone/>
              <a:defRPr sz="1600" b="1" i="1">
                <a:solidFill>
                  <a:srgbClr val="8B2346"/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Chart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28600" y="685800"/>
            <a:ext cx="8229600" cy="6096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0" i="1">
                <a:solidFill>
                  <a:srgbClr val="8C8D8E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6"/>
          </p:nvPr>
        </p:nvSpPr>
        <p:spPr>
          <a:xfrm>
            <a:off x="228600" y="1371600"/>
            <a:ext cx="7810500" cy="4178300"/>
          </a:xfrm>
          <a:prstGeom prst="rect">
            <a:avLst/>
          </a:prstGeom>
        </p:spPr>
        <p:txBody>
          <a:bodyPr vert="horz"/>
          <a:lstStyle>
            <a:lvl1pPr>
              <a:buFontTx/>
              <a:buNone/>
              <a:defRPr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59482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11897"/>
            <a:ext cx="7772400" cy="1063867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245325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j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73898"/>
            <a:ext cx="8229600" cy="2286000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SBU Mark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86836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571500" y="0"/>
            <a:ext cx="8001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latin typeface="Arial Narrow" pitchFamily="-112" charset="0"/>
              </a:rPr>
              <a:t>High Sensitivity//Approved for Release to U.S. Government and Their Contractors</a:t>
            </a:r>
            <a:endParaRPr lang="en-US" sz="1200" b="1" dirty="0">
              <a:latin typeface="Arial Narrow" pitchFamily="-11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228600" y="1371600"/>
            <a:ext cx="8077200" cy="4114800"/>
          </a:xfrm>
          <a:prstGeom prst="rect">
            <a:avLst/>
          </a:prstGeom>
        </p:spPr>
        <p:txBody>
          <a:bodyPr vert="horz"/>
          <a:lstStyle>
            <a:lvl1pPr marL="282575" indent="-282575">
              <a:buSzPct val="130000"/>
              <a:defRPr/>
            </a:lvl1pPr>
            <a:lvl2pPr marL="517525" indent="-227013">
              <a:defRPr sz="1800"/>
            </a:lvl2pPr>
            <a:lvl3pPr marL="800100" indent="-176213">
              <a:buSzPct val="125000"/>
              <a:defRPr sz="1800"/>
            </a:lvl3pPr>
            <a:lvl4pPr marL="1201738" indent="-228600">
              <a:defRPr sz="1800"/>
            </a:lvl4pPr>
            <a:lvl5pPr marL="1430338" indent="-176213">
              <a:buFont typeface="Arial"/>
              <a:buChar char="•"/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Unclassified with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56836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28600" y="685800"/>
            <a:ext cx="8229600" cy="609600"/>
          </a:xfrm>
          <a:prstGeom prst="rect">
            <a:avLst/>
          </a:prstGeom>
        </p:spPr>
        <p:txBody>
          <a:bodyPr vert="horz"/>
          <a:lstStyle>
            <a:lvl1pPr marL="3175" indent="-3175">
              <a:buNone/>
              <a:defRPr sz="2000" b="0" i="1">
                <a:solidFill>
                  <a:srgbClr val="8C8D8E"/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4318000" y="1371600"/>
            <a:ext cx="4140200" cy="3822700"/>
          </a:xfrm>
          <a:prstGeom prst="rect">
            <a:avLst/>
          </a:prstGeom>
        </p:spPr>
        <p:txBody>
          <a:bodyPr vert="horz"/>
          <a:lstStyle>
            <a:lvl1pPr>
              <a:buNone/>
              <a:defRPr sz="2000"/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771900" y="6581001"/>
            <a:ext cx="1600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/>
              <a:t>UNCLASSIFIED</a:t>
            </a:r>
            <a:endParaRPr lang="en-US" sz="1400" b="1" dirty="0"/>
          </a:p>
        </p:txBody>
      </p:sp>
      <p:sp>
        <p:nvSpPr>
          <p:cNvPr id="9" name="Rectangle 8"/>
          <p:cNvSpPr/>
          <p:nvPr userDrawn="1"/>
        </p:nvSpPr>
        <p:spPr>
          <a:xfrm>
            <a:off x="3771900" y="0"/>
            <a:ext cx="1600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/>
              <a:t>UNCLASSIFIED</a:t>
            </a:r>
            <a:endParaRPr lang="en-US" sz="1400" b="1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7"/>
          </p:nvPr>
        </p:nvSpPr>
        <p:spPr>
          <a:xfrm>
            <a:off x="228600" y="1371600"/>
            <a:ext cx="3810000" cy="4114800"/>
          </a:xfrm>
          <a:prstGeom prst="rect">
            <a:avLst/>
          </a:prstGeom>
        </p:spPr>
        <p:txBody>
          <a:bodyPr vert="horz"/>
          <a:lstStyle>
            <a:lvl1pPr marL="282575" indent="-282575">
              <a:buSzPct val="130000"/>
              <a:defRPr/>
            </a:lvl1pPr>
            <a:lvl2pPr marL="517525" indent="-227013">
              <a:defRPr sz="1800"/>
            </a:lvl2pPr>
            <a:lvl3pPr marL="800100" indent="-176213">
              <a:buSzPct val="125000"/>
              <a:defRPr sz="1800"/>
            </a:lvl3pPr>
            <a:lvl4pPr marL="1201738" indent="-228600">
              <a:defRPr sz="1800"/>
            </a:lvl4pPr>
            <a:lvl5pPr marL="1430338" indent="-176213">
              <a:buFont typeface="Arial"/>
              <a:buChar char="•"/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Secret with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58159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28600" y="685800"/>
            <a:ext cx="8229600" cy="609600"/>
          </a:xfrm>
          <a:prstGeom prst="rect">
            <a:avLst/>
          </a:prstGeom>
        </p:spPr>
        <p:txBody>
          <a:bodyPr vert="horz"/>
          <a:lstStyle>
            <a:lvl1pPr marL="3175" indent="-3175">
              <a:buNone/>
              <a:defRPr sz="2000" b="0" i="1">
                <a:solidFill>
                  <a:srgbClr val="8C8D8E"/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771900" y="6581001"/>
            <a:ext cx="1600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SECRET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3771900" y="0"/>
            <a:ext cx="1600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SECRET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7"/>
          </p:nvPr>
        </p:nvSpPr>
        <p:spPr>
          <a:xfrm>
            <a:off x="228600" y="1371600"/>
            <a:ext cx="3810000" cy="4114800"/>
          </a:xfrm>
          <a:prstGeom prst="rect">
            <a:avLst/>
          </a:prstGeom>
        </p:spPr>
        <p:txBody>
          <a:bodyPr vert="horz"/>
          <a:lstStyle>
            <a:lvl1pPr marL="282575" indent="-282575">
              <a:buSzPct val="130000"/>
              <a:defRPr/>
            </a:lvl1pPr>
            <a:lvl2pPr marL="517525" indent="-227013">
              <a:defRPr sz="1800"/>
            </a:lvl2pPr>
            <a:lvl3pPr marL="800100" indent="-176213">
              <a:buSzPct val="125000"/>
              <a:defRPr sz="1800"/>
            </a:lvl3pPr>
            <a:lvl4pPr marL="1201738" indent="-228600">
              <a:defRPr sz="1800"/>
            </a:lvl4pPr>
            <a:lvl5pPr marL="1430338" indent="-176213">
              <a:buFont typeface="Arial"/>
              <a:buChar char="•"/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228600" y="6090715"/>
            <a:ext cx="6773863" cy="492125"/>
          </a:xfrm>
          <a:prstGeom prst="rect">
            <a:avLst/>
          </a:prstGeom>
        </p:spPr>
        <p:txBody>
          <a:bodyPr vert="horz"/>
          <a:lstStyle>
            <a:lvl1pPr marL="225425" marR="0" indent="-225425" algn="l" defTabSz="4572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1" i="1">
                <a:solidFill>
                  <a:srgbClr val="8B2346"/>
                </a:solidFill>
                <a:latin typeface="+mn-lt"/>
              </a:defRPr>
            </a:lvl1pPr>
          </a:lstStyle>
          <a:p>
            <a:pPr marL="225425" marR="0" lvl="0" indent="-225425" algn="l" defTabSz="4572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&gt;	This is not a SECRET slide – “Click” text and “delete”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Quad Chart, Subtitle, Key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28600" y="685800"/>
            <a:ext cx="8229600" cy="391521"/>
          </a:xfrm>
          <a:prstGeom prst="rect">
            <a:avLst/>
          </a:prstGeom>
        </p:spPr>
        <p:txBody>
          <a:bodyPr vert="horz"/>
          <a:lstStyle>
            <a:lvl1pPr>
              <a:buNone/>
              <a:defRPr sz="2000" b="0" i="1">
                <a:solidFill>
                  <a:srgbClr val="8C8D8E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59482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rot="5400000">
            <a:off x="2166458" y="3629269"/>
            <a:ext cx="4831725" cy="15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225797" y="3594850"/>
            <a:ext cx="8714631" cy="15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260350" y="1201737"/>
            <a:ext cx="4173538" cy="2314576"/>
          </a:xfrm>
          <a:prstGeom prst="rect">
            <a:avLst/>
          </a:prstGeom>
        </p:spPr>
        <p:txBody>
          <a:bodyPr vert="horz"/>
          <a:lstStyle>
            <a:lvl1pPr marL="169863" indent="-169863">
              <a:defRPr sz="1400"/>
            </a:lvl1pPr>
            <a:lvl2pPr marL="339725" indent="-169863">
              <a:defRPr sz="1400"/>
            </a:lvl2pPr>
            <a:lvl3pPr marL="565150" indent="-112713">
              <a:defRPr sz="1400"/>
            </a:lvl3pPr>
            <a:lvl4pPr marL="862013" indent="-169863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18"/>
          </p:nvPr>
        </p:nvSpPr>
        <p:spPr>
          <a:xfrm>
            <a:off x="4750846" y="1201737"/>
            <a:ext cx="4173538" cy="2314576"/>
          </a:xfrm>
          <a:prstGeom prst="rect">
            <a:avLst/>
          </a:prstGeom>
        </p:spPr>
        <p:txBody>
          <a:bodyPr vert="horz"/>
          <a:lstStyle>
            <a:lvl1pPr marL="169863" indent="-169863">
              <a:defRPr sz="1400"/>
            </a:lvl1pPr>
            <a:lvl2pPr marL="339725" indent="-169863">
              <a:defRPr sz="1400"/>
            </a:lvl2pPr>
            <a:lvl3pPr marL="565150" indent="-112713">
              <a:defRPr sz="1400"/>
            </a:lvl3pPr>
            <a:lvl4pPr marL="862013" indent="-169863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260350" y="3696586"/>
            <a:ext cx="4173538" cy="2314576"/>
          </a:xfrm>
          <a:prstGeom prst="rect">
            <a:avLst/>
          </a:prstGeom>
        </p:spPr>
        <p:txBody>
          <a:bodyPr vert="horz"/>
          <a:lstStyle>
            <a:lvl1pPr marL="169863" indent="-169863">
              <a:defRPr sz="1400"/>
            </a:lvl1pPr>
            <a:lvl2pPr marL="339725" indent="-169863">
              <a:defRPr sz="1400"/>
            </a:lvl2pPr>
            <a:lvl3pPr marL="565150" indent="-112713">
              <a:defRPr sz="1400"/>
            </a:lvl3pPr>
            <a:lvl4pPr marL="862013" indent="-169863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4750846" y="3696586"/>
            <a:ext cx="4173538" cy="2314576"/>
          </a:xfrm>
          <a:prstGeom prst="rect">
            <a:avLst/>
          </a:prstGeom>
        </p:spPr>
        <p:txBody>
          <a:bodyPr vert="horz"/>
          <a:lstStyle>
            <a:lvl1pPr marL="169863" indent="-169863">
              <a:defRPr sz="1400"/>
            </a:lvl1pPr>
            <a:lvl2pPr marL="339725" indent="-169863">
              <a:defRPr sz="1400"/>
            </a:lvl2pPr>
            <a:lvl3pPr marL="565150" indent="-112713">
              <a:defRPr sz="1400"/>
            </a:lvl3pPr>
            <a:lvl4pPr marL="862013" indent="-169863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Risk Format_Corn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6700838" cy="56836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28600" y="685800"/>
            <a:ext cx="6716713" cy="6096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0" i="1">
                <a:solidFill>
                  <a:srgbClr val="8C8D8E"/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4910918" y="2295308"/>
            <a:ext cx="3952395" cy="3654083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>
              <a:buNone/>
              <a:defRPr sz="2000"/>
            </a:lvl1pPr>
          </a:lstStyle>
          <a:p>
            <a:endParaRPr lang="en-US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7"/>
          </p:nvPr>
        </p:nvSpPr>
        <p:spPr>
          <a:xfrm>
            <a:off x="228599" y="1203767"/>
            <a:ext cx="4459147" cy="4701733"/>
          </a:xfrm>
          <a:prstGeom prst="rect">
            <a:avLst/>
          </a:prstGeom>
        </p:spPr>
        <p:txBody>
          <a:bodyPr vert="horz"/>
          <a:lstStyle>
            <a:lvl1pPr marL="282575" indent="-282575">
              <a:buSzPct val="130000"/>
              <a:defRPr sz="1600"/>
            </a:lvl1pPr>
            <a:lvl2pPr marL="517525" indent="-227013">
              <a:defRPr sz="1400"/>
            </a:lvl2pPr>
            <a:lvl3pPr marL="800100" indent="-176213">
              <a:buSzPct val="125000"/>
              <a:defRPr sz="1400"/>
            </a:lvl3pPr>
            <a:lvl4pPr marL="1201738" indent="-228600">
              <a:defRPr sz="1400"/>
            </a:lvl4pPr>
            <a:lvl5pPr marL="1430338" indent="-176213">
              <a:buFont typeface="Arial"/>
              <a:buChar char="•"/>
              <a:defRPr sz="1400" baseline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6086119"/>
            <a:ext cx="6773863" cy="492125"/>
          </a:xfrm>
          <a:prstGeom prst="rect">
            <a:avLst/>
          </a:prstGeom>
        </p:spPr>
        <p:txBody>
          <a:bodyPr vert="horz"/>
          <a:lstStyle>
            <a:lvl1pPr marL="225425" indent="-225425">
              <a:lnSpc>
                <a:spcPts val="1700"/>
              </a:lnSpc>
              <a:spcBef>
                <a:spcPts val="0"/>
              </a:spcBef>
              <a:buNone/>
              <a:defRPr sz="1600" b="1" i="1">
                <a:solidFill>
                  <a:srgbClr val="8B2346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&gt;	</a:t>
            </a:r>
            <a:endParaRPr lang="en-US" dirty="0"/>
          </a:p>
        </p:txBody>
      </p:sp>
      <p:pic>
        <p:nvPicPr>
          <p:cNvPr id="8" name="Picture 7" descr="CCEO Risk Format_P8sample_Smwithcrosshatch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19735" y="288483"/>
            <a:ext cx="2235083" cy="18678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Risk Format_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522148" cy="56836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28600" y="685800"/>
            <a:ext cx="8542338" cy="6096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0" i="1">
                <a:solidFill>
                  <a:srgbClr val="8C8D8E"/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7"/>
          </p:nvPr>
        </p:nvSpPr>
        <p:spPr>
          <a:xfrm>
            <a:off x="217023" y="1134320"/>
            <a:ext cx="3984585" cy="4861367"/>
          </a:xfrm>
          <a:prstGeom prst="rect">
            <a:avLst/>
          </a:prstGeom>
        </p:spPr>
        <p:txBody>
          <a:bodyPr vert="horz"/>
          <a:lstStyle>
            <a:lvl1pPr marL="282575" indent="-282575">
              <a:buSzPct val="130000"/>
              <a:defRPr sz="1600"/>
            </a:lvl1pPr>
            <a:lvl2pPr marL="517525" indent="-227013">
              <a:defRPr sz="1400"/>
            </a:lvl2pPr>
            <a:lvl3pPr marL="800100" indent="-176213">
              <a:buSzPct val="125000"/>
              <a:defRPr sz="1400"/>
            </a:lvl3pPr>
            <a:lvl4pPr marL="1201738" indent="-228600">
              <a:defRPr sz="1400"/>
            </a:lvl4pPr>
            <a:lvl5pPr marL="1430338" indent="-176213">
              <a:buFont typeface="Arial"/>
              <a:buChar char="•"/>
              <a:defRPr sz="1400" baseline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6086119"/>
            <a:ext cx="6773863" cy="492125"/>
          </a:xfrm>
          <a:prstGeom prst="rect">
            <a:avLst/>
          </a:prstGeom>
        </p:spPr>
        <p:txBody>
          <a:bodyPr vert="horz"/>
          <a:lstStyle>
            <a:lvl1pPr marL="225425" indent="-225425">
              <a:lnSpc>
                <a:spcPts val="1700"/>
              </a:lnSpc>
              <a:spcBef>
                <a:spcPts val="0"/>
              </a:spcBef>
              <a:buNone/>
              <a:defRPr sz="1600" b="1" i="1">
                <a:solidFill>
                  <a:srgbClr val="8B2346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&gt;	</a:t>
            </a:r>
            <a:endParaRPr lang="en-US" dirty="0"/>
          </a:p>
        </p:txBody>
      </p:sp>
      <p:pic>
        <p:nvPicPr>
          <p:cNvPr id="9" name="Picture 8" descr="CCEO Risk Format_P8sample_crosshatch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34095" y="1141562"/>
            <a:ext cx="4619780" cy="456130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333069" y="5756123"/>
            <a:ext cx="228600" cy="152400"/>
          </a:xfrm>
          <a:prstGeom prst="rect">
            <a:avLst/>
          </a:prstGeom>
          <a:solidFill>
            <a:srgbClr val="4D6E9F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987786" y="5756329"/>
            <a:ext cx="228600" cy="152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44207" y="5721709"/>
            <a:ext cx="4599793" cy="350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  <a:tabLst>
                <a:tab pos="2630488" algn="l"/>
              </a:tabLst>
            </a:pPr>
            <a:r>
              <a:rPr lang="en-US" sz="900" dirty="0" smtClean="0"/>
              <a:t>Current risk assessment with uncertainty	Expected risk assessment with 	proposed mitigation</a:t>
            </a:r>
            <a:endParaRPr lang="en-US" sz="9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20 Pt. Text, Gradient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62128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371600"/>
            <a:ext cx="8077200" cy="4114800"/>
          </a:xfrm>
          <a:prstGeom prst="rect">
            <a:avLst/>
          </a:prstGeom>
        </p:spPr>
        <p:txBody>
          <a:bodyPr vert="horz"/>
          <a:lstStyle>
            <a:lvl1pPr marL="282575" indent="-282575">
              <a:buSzPct val="130000"/>
              <a:defRPr/>
            </a:lvl1pPr>
            <a:lvl2pPr marL="517525" indent="-227013">
              <a:defRPr sz="1800"/>
            </a:lvl2pPr>
            <a:lvl3pPr marL="800100" indent="-176213">
              <a:buSzPct val="125000"/>
              <a:defRPr sz="1800"/>
            </a:lvl3pPr>
            <a:lvl4pPr marL="1201738" indent="-228600">
              <a:defRPr sz="1800"/>
            </a:lvl4pPr>
            <a:lvl5pPr marL="1430338" indent="-176213">
              <a:buFont typeface="Arial"/>
              <a:buChar char="•"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28600" y="6093279"/>
            <a:ext cx="7057542" cy="492125"/>
          </a:xfrm>
          <a:prstGeom prst="rect">
            <a:avLst/>
          </a:prstGeom>
        </p:spPr>
        <p:txBody>
          <a:bodyPr vert="horz"/>
          <a:lstStyle>
            <a:lvl1pPr marL="225425" indent="-225425">
              <a:lnSpc>
                <a:spcPts val="1700"/>
              </a:lnSpc>
              <a:spcBef>
                <a:spcPts val="0"/>
              </a:spcBef>
              <a:buNone/>
              <a:defRPr sz="1600" b="1" i="1">
                <a:solidFill>
                  <a:srgbClr val="8B2346"/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Text, Subhead, &quot;Bang Box&quot;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58159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28600" y="685800"/>
            <a:ext cx="8229600" cy="609600"/>
          </a:xfrm>
          <a:prstGeom prst="rect">
            <a:avLst/>
          </a:prstGeom>
        </p:spPr>
        <p:txBody>
          <a:bodyPr vert="horz"/>
          <a:lstStyle>
            <a:lvl1pPr marL="3175" indent="-3175">
              <a:buNone/>
              <a:defRPr sz="2000" b="0" i="1">
                <a:solidFill>
                  <a:srgbClr val="8C8D8E"/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28600" y="6093279"/>
            <a:ext cx="7057542" cy="492125"/>
          </a:xfrm>
          <a:prstGeom prst="rect">
            <a:avLst/>
          </a:prstGeom>
        </p:spPr>
        <p:txBody>
          <a:bodyPr vert="horz"/>
          <a:lstStyle>
            <a:lvl1pPr marL="225425" indent="-225425">
              <a:lnSpc>
                <a:spcPts val="1700"/>
              </a:lnSpc>
              <a:spcBef>
                <a:spcPts val="0"/>
              </a:spcBef>
              <a:buNone/>
              <a:defRPr sz="1600" b="1" i="1">
                <a:solidFill>
                  <a:srgbClr val="8B2346"/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Text with Picture, Bang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55513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857375" y="1371600"/>
            <a:ext cx="5386388" cy="346710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>
              <a:buNone/>
              <a:defRPr sz="20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7"/>
          </p:nvPr>
        </p:nvSpPr>
        <p:spPr>
          <a:xfrm>
            <a:off x="228600" y="5105400"/>
            <a:ext cx="8077200" cy="685800"/>
          </a:xfrm>
          <a:prstGeom prst="rect">
            <a:avLst/>
          </a:prstGeom>
        </p:spPr>
        <p:txBody>
          <a:bodyPr vert="horz"/>
          <a:lstStyle>
            <a:lvl1pPr marL="282575" indent="-282575">
              <a:buSzPct val="130000"/>
              <a:defRPr/>
            </a:lvl1pPr>
            <a:lvl2pPr marL="517525" indent="-227013">
              <a:defRPr sz="1800"/>
            </a:lvl2pPr>
            <a:lvl3pPr marL="800100" indent="-176213">
              <a:buSzPct val="125000"/>
              <a:buNone/>
              <a:defRPr sz="1800"/>
            </a:lvl3pPr>
            <a:lvl4pPr marL="1201738" indent="-228600">
              <a:defRPr sz="1800"/>
            </a:lvl4pPr>
            <a:lvl5pPr marL="1430338" indent="-176213">
              <a:buFont typeface="Arial"/>
              <a:buChar char="•"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28600" y="685800"/>
            <a:ext cx="8229600" cy="6096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0" i="1">
                <a:solidFill>
                  <a:srgbClr val="8C8D8E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28600" y="6093279"/>
            <a:ext cx="7057542" cy="492125"/>
          </a:xfrm>
          <a:prstGeom prst="rect">
            <a:avLst/>
          </a:prstGeom>
        </p:spPr>
        <p:txBody>
          <a:bodyPr vert="horz"/>
          <a:lstStyle>
            <a:lvl1pPr marL="225425" indent="-225425">
              <a:lnSpc>
                <a:spcPts val="1700"/>
              </a:lnSpc>
              <a:spcBef>
                <a:spcPts val="0"/>
              </a:spcBef>
              <a:buNone/>
              <a:defRPr sz="1600" b="1" i="1">
                <a:solidFill>
                  <a:srgbClr val="8B2346"/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Unclassified with Graphics, 14 pt.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56836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28600" y="685800"/>
            <a:ext cx="8229600" cy="609600"/>
          </a:xfrm>
          <a:prstGeom prst="rect">
            <a:avLst/>
          </a:prstGeom>
        </p:spPr>
        <p:txBody>
          <a:bodyPr vert="horz"/>
          <a:lstStyle>
            <a:lvl1pPr>
              <a:buNone/>
              <a:defRPr sz="2000" b="0" i="1">
                <a:solidFill>
                  <a:srgbClr val="8C8D8E"/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4318000" y="1371600"/>
            <a:ext cx="4140200" cy="3822700"/>
          </a:xfrm>
          <a:prstGeom prst="rect">
            <a:avLst/>
          </a:prstGeom>
        </p:spPr>
        <p:txBody>
          <a:bodyPr vert="horz"/>
          <a:lstStyle>
            <a:lvl1pPr>
              <a:buNone/>
              <a:defRPr sz="2000"/>
            </a:lvl1pPr>
          </a:lstStyle>
          <a:p>
            <a:endParaRPr lang="en-US" dirty="0"/>
          </a:p>
        </p:txBody>
      </p:sp>
      <p:sp>
        <p:nvSpPr>
          <p:cNvPr id="13" name="Rectangle 43"/>
          <p:cNvSpPr>
            <a:spLocks noChangeArrowheads="1"/>
          </p:cNvSpPr>
          <p:nvPr userDrawn="1"/>
        </p:nvSpPr>
        <p:spPr bwMode="auto">
          <a:xfrm>
            <a:off x="296863" y="6156325"/>
            <a:ext cx="6934200" cy="57150"/>
          </a:xfrm>
          <a:prstGeom prst="rect">
            <a:avLst/>
          </a:prstGeom>
          <a:gradFill rotWithShape="0">
            <a:gsLst>
              <a:gs pos="0">
                <a:srgbClr val="82939B">
                  <a:alpha val="37000"/>
                </a:srgbClr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>
              <a:defRPr/>
            </a:pPr>
            <a:endParaRPr lang="en-US" sz="240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28600" y="6213475"/>
            <a:ext cx="6773863" cy="492125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1600" b="1" i="1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771900" y="6581001"/>
            <a:ext cx="1600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/>
              <a:t>UNCLASSIFIED</a:t>
            </a:r>
            <a:endParaRPr lang="en-US" sz="1400" b="1" dirty="0"/>
          </a:p>
        </p:txBody>
      </p:sp>
      <p:sp>
        <p:nvSpPr>
          <p:cNvPr id="9" name="Rectangle 8"/>
          <p:cNvSpPr/>
          <p:nvPr userDrawn="1"/>
        </p:nvSpPr>
        <p:spPr>
          <a:xfrm>
            <a:off x="3771900" y="0"/>
            <a:ext cx="1600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/>
              <a:t>UNCLASSIFIED</a:t>
            </a:r>
            <a:endParaRPr lang="en-US" sz="1400" b="1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7"/>
          </p:nvPr>
        </p:nvSpPr>
        <p:spPr>
          <a:xfrm>
            <a:off x="228600" y="1371600"/>
            <a:ext cx="3810000" cy="4114800"/>
          </a:xfrm>
          <a:prstGeom prst="rect">
            <a:avLst/>
          </a:prstGeom>
        </p:spPr>
        <p:txBody>
          <a:bodyPr vert="horz"/>
          <a:lstStyle>
            <a:lvl1pPr marL="282575" indent="-282575">
              <a:buSzPct val="130000"/>
              <a:defRPr sz="1400"/>
            </a:lvl1pPr>
            <a:lvl2pPr marL="517525" indent="-227013">
              <a:defRPr sz="1400"/>
            </a:lvl2pPr>
            <a:lvl3pPr marL="800100" indent="-176213">
              <a:buSzPct val="125000"/>
              <a:defRPr sz="1400"/>
            </a:lvl3pPr>
            <a:lvl4pPr marL="1201738" indent="-228600">
              <a:defRPr sz="1400"/>
            </a:lvl4pPr>
            <a:lvl5pPr marL="1430338" indent="-176213">
              <a:buFont typeface="Arial"/>
              <a:buChar char="•"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6" descr="atomosphere_0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24538" y="4681538"/>
            <a:ext cx="3319462" cy="217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3042" y="367006"/>
            <a:ext cx="5638800" cy="584776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000000"/>
                </a:solidFill>
                <a:latin typeface="Arial" pitchFamily="41" charset="0"/>
                <a:ea typeface="ＭＳ Ｐゴシック" pitchFamily="41" charset="-128"/>
                <a:cs typeface="ＭＳ Ｐゴシック" pitchFamily="41" charset="-12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695325" y="1269999"/>
            <a:ext cx="7621588" cy="461098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52413" y="6478588"/>
            <a:ext cx="2362200" cy="304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EF43DB50-EC0F-E14D-A524-91A03C67C2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513" y="293688"/>
            <a:ext cx="6705600" cy="4889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438275"/>
            <a:ext cx="8351837" cy="1717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324600"/>
            <a:ext cx="28956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ext, Gradient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62128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371600"/>
            <a:ext cx="8077200" cy="4114800"/>
          </a:xfrm>
          <a:prstGeom prst="rect">
            <a:avLst/>
          </a:prstGeom>
        </p:spPr>
        <p:txBody>
          <a:bodyPr vert="horz"/>
          <a:lstStyle>
            <a:lvl1pPr marL="282575" indent="-282575">
              <a:buSzPct val="130000"/>
              <a:defRPr/>
            </a:lvl1pPr>
            <a:lvl2pPr marL="517525" indent="-227013">
              <a:defRPr sz="1800"/>
            </a:lvl2pPr>
            <a:lvl3pPr marL="800100" indent="-176213">
              <a:buSzPct val="125000"/>
              <a:defRPr sz="1800"/>
            </a:lvl3pPr>
            <a:lvl4pPr marL="1201738" indent="-228600">
              <a:defRPr sz="1800"/>
            </a:lvl4pPr>
            <a:lvl5pPr marL="1430338" indent="-176213">
              <a:buFont typeface="Arial"/>
              <a:buChar char="•"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ext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58159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28600" y="685800"/>
            <a:ext cx="8229600" cy="609600"/>
          </a:xfrm>
          <a:prstGeom prst="rect">
            <a:avLst/>
          </a:prstGeom>
        </p:spPr>
        <p:txBody>
          <a:bodyPr vert="horz"/>
          <a:lstStyle>
            <a:lvl1pPr marL="3175" indent="-3175">
              <a:buNone/>
              <a:defRPr sz="2000" b="0" i="1">
                <a:solidFill>
                  <a:srgbClr val="8C8D8E"/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371600"/>
            <a:ext cx="8077200" cy="4114800"/>
          </a:xfrm>
          <a:prstGeom prst="rect">
            <a:avLst/>
          </a:prstGeom>
        </p:spPr>
        <p:txBody>
          <a:bodyPr vert="horz"/>
          <a:lstStyle>
            <a:lvl1pPr marL="282575" indent="-282575">
              <a:buSzPct val="130000"/>
              <a:defRPr/>
            </a:lvl1pPr>
            <a:lvl2pPr marL="517525" indent="-227013">
              <a:defRPr sz="1800"/>
            </a:lvl2pPr>
            <a:lvl3pPr marL="800100" indent="-176213">
              <a:buSzPct val="125000"/>
              <a:defRPr sz="1800"/>
            </a:lvl3pPr>
            <a:lvl4pPr marL="1201738" indent="-228600">
              <a:defRPr sz="1800"/>
            </a:lvl4pPr>
            <a:lvl5pPr marL="1430338" indent="-176213">
              <a:buFont typeface="Arial"/>
              <a:buChar char="•"/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ext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58159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ext, Subtitle,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62128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371600"/>
            <a:ext cx="8077200" cy="4114800"/>
          </a:xfrm>
          <a:prstGeom prst="rect">
            <a:avLst/>
          </a:prstGeom>
        </p:spPr>
        <p:txBody>
          <a:bodyPr vert="horz" numCol="2"/>
          <a:lstStyle>
            <a:lvl1pPr marL="282575" indent="-282575">
              <a:buSzPct val="130000"/>
              <a:defRPr/>
            </a:lvl1pPr>
            <a:lvl2pPr marL="517525" indent="-227013">
              <a:defRPr sz="1800"/>
            </a:lvl2pPr>
            <a:lvl3pPr marL="800100" indent="-176213">
              <a:buSzPct val="125000"/>
              <a:defRPr sz="1800"/>
            </a:lvl3pPr>
            <a:lvl4pPr marL="1201738" indent="-228600">
              <a:defRPr sz="1800"/>
            </a:lvl4pPr>
            <a:lvl5pPr marL="1430338" indent="-176213">
              <a:buFont typeface="Arial"/>
              <a:buChar char="•"/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28600" y="685800"/>
            <a:ext cx="8229600" cy="609600"/>
          </a:xfrm>
          <a:prstGeom prst="rect">
            <a:avLst/>
          </a:prstGeom>
        </p:spPr>
        <p:txBody>
          <a:bodyPr vert="horz"/>
          <a:lstStyle>
            <a:lvl1pPr marL="3175" indent="-3175">
              <a:buNone/>
              <a:tabLst/>
              <a:defRPr sz="2000" b="0" i="1">
                <a:solidFill>
                  <a:srgbClr val="8C8D8E"/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86836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ext, Subtitle,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58159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28600" y="685800"/>
            <a:ext cx="8229600" cy="609600"/>
          </a:xfrm>
          <a:prstGeom prst="rect">
            <a:avLst/>
          </a:prstGeom>
        </p:spPr>
        <p:txBody>
          <a:bodyPr vert="horz"/>
          <a:lstStyle>
            <a:lvl1pPr marL="3175" indent="-3175">
              <a:buNone/>
              <a:defRPr sz="2000" b="0" i="1">
                <a:solidFill>
                  <a:srgbClr val="8C8D8E"/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371600"/>
            <a:ext cx="8077200" cy="4114800"/>
          </a:xfrm>
          <a:prstGeom prst="rect">
            <a:avLst/>
          </a:prstGeom>
        </p:spPr>
        <p:txBody>
          <a:bodyPr vert="horz"/>
          <a:lstStyle>
            <a:lvl1pPr marL="282575" indent="-282575">
              <a:buSzPct val="130000"/>
              <a:defRPr/>
            </a:lvl1pPr>
            <a:lvl2pPr marL="517525" indent="-227013">
              <a:defRPr sz="1800"/>
            </a:lvl2pPr>
            <a:lvl3pPr marL="800100" indent="-176213">
              <a:buSzPct val="125000"/>
              <a:defRPr sz="1800"/>
            </a:lvl3pPr>
            <a:lvl4pPr marL="1201738" indent="-228600">
              <a:defRPr sz="1800"/>
            </a:lvl4pPr>
            <a:lvl5pPr marL="1430338" indent="-176213">
              <a:buFont typeface="Arial"/>
              <a:buChar char="•"/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28600" y="6093279"/>
            <a:ext cx="7057542" cy="492125"/>
          </a:xfrm>
          <a:prstGeom prst="rect">
            <a:avLst/>
          </a:prstGeom>
        </p:spPr>
        <p:txBody>
          <a:bodyPr vert="horz"/>
          <a:lstStyle>
            <a:lvl1pPr marL="225425" indent="-225425">
              <a:lnSpc>
                <a:spcPts val="1700"/>
              </a:lnSpc>
              <a:spcBef>
                <a:spcPts val="0"/>
              </a:spcBef>
              <a:buNone/>
              <a:defRPr sz="1600" b="1" i="1">
                <a:solidFill>
                  <a:srgbClr val="8B2346"/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, Sub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86836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28600" y="685800"/>
            <a:ext cx="8229600" cy="6096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0" i="1">
                <a:solidFill>
                  <a:srgbClr val="8C8D8E"/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Organization Char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60805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228600" y="1371600"/>
            <a:ext cx="8077200" cy="4114800"/>
          </a:xfrm>
          <a:prstGeom prst="rect">
            <a:avLst/>
          </a:prstGeom>
        </p:spPr>
        <p:txBody>
          <a:bodyPr vert="horz"/>
          <a:lstStyle>
            <a:lvl1pPr marL="282575" indent="-282575">
              <a:buSzPct val="130000"/>
              <a:defRPr/>
            </a:lvl1pPr>
            <a:lvl2pPr marL="517525" indent="-227013">
              <a:defRPr sz="1800"/>
            </a:lvl2pPr>
            <a:lvl3pPr marL="800100" indent="-176213">
              <a:buSzPct val="125000"/>
              <a:defRPr sz="1800"/>
            </a:lvl3pPr>
            <a:lvl4pPr marL="1201738" indent="-228600">
              <a:defRPr sz="1800"/>
            </a:lvl4pPr>
            <a:lvl5pPr marL="1430338" indent="-176213">
              <a:buFont typeface="Arial"/>
              <a:buChar char="•"/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28600" y="685800"/>
            <a:ext cx="8229600" cy="6096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0" i="1">
                <a:solidFill>
                  <a:srgbClr val="8C8D8E"/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6"/>
          </p:nvPr>
        </p:nvSpPr>
        <p:spPr>
          <a:xfrm>
            <a:off x="228600" y="5497286"/>
            <a:ext cx="8077200" cy="625928"/>
          </a:xfrm>
          <a:prstGeom prst="rect">
            <a:avLst/>
          </a:prstGeom>
        </p:spPr>
        <p:txBody>
          <a:bodyPr vert="horz"/>
          <a:lstStyle>
            <a:lvl1pPr marL="282575" indent="-282575">
              <a:buSzPct val="130000"/>
              <a:defRPr sz="1800"/>
            </a:lvl1pPr>
            <a:lvl2pPr marL="517525" indent="-227013">
              <a:defRPr sz="1800"/>
            </a:lvl2pPr>
            <a:lvl3pPr marL="800100" indent="-176213">
              <a:buSzPct val="125000"/>
              <a:defRPr sz="1800"/>
            </a:lvl3pPr>
            <a:lvl4pPr marL="1201738" indent="-228600">
              <a:defRPr sz="1800"/>
            </a:lvl4pPr>
            <a:lvl5pPr marL="1430338" indent="-176213">
              <a:buFont typeface="Arial"/>
              <a:buChar char="•"/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ex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55513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857375" y="1371600"/>
            <a:ext cx="5386388" cy="3467100"/>
          </a:xfrm>
          <a:prstGeom prst="rect">
            <a:avLst/>
          </a:prstGeom>
        </p:spPr>
        <p:txBody>
          <a:bodyPr vert="horz"/>
          <a:lstStyle>
            <a:lvl1pPr>
              <a:buNone/>
              <a:defRPr sz="20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7"/>
          </p:nvPr>
        </p:nvSpPr>
        <p:spPr>
          <a:xfrm>
            <a:off x="228600" y="5105400"/>
            <a:ext cx="8077200" cy="685800"/>
          </a:xfrm>
          <a:prstGeom prst="rect">
            <a:avLst/>
          </a:prstGeom>
        </p:spPr>
        <p:txBody>
          <a:bodyPr vert="horz"/>
          <a:lstStyle>
            <a:lvl1pPr marL="282575" indent="-282575">
              <a:buSzPct val="130000"/>
              <a:defRPr/>
            </a:lvl1pPr>
            <a:lvl2pPr marL="517525" indent="-227013">
              <a:defRPr sz="1800"/>
            </a:lvl2pPr>
            <a:lvl3pPr marL="800100" indent="-176213">
              <a:buSzPct val="125000"/>
              <a:buNone/>
              <a:defRPr sz="1800"/>
            </a:lvl3pPr>
            <a:lvl4pPr marL="1201738" indent="-228600">
              <a:defRPr sz="1800"/>
            </a:lvl4pPr>
            <a:lvl5pPr marL="1430338" indent="-176213">
              <a:buFont typeface="Arial"/>
              <a:buChar char="•"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28600" y="685800"/>
            <a:ext cx="8229600" cy="6096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0" i="1">
                <a:solidFill>
                  <a:srgbClr val="8C8D8E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, Subhead, Tex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55513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857375" y="1371600"/>
            <a:ext cx="5386388" cy="3467100"/>
          </a:xfrm>
          <a:prstGeom prst="rect">
            <a:avLst/>
          </a:prstGeom>
        </p:spPr>
        <p:txBody>
          <a:bodyPr vert="horz"/>
          <a:lstStyle>
            <a:lvl1pPr>
              <a:buNone/>
              <a:defRPr sz="20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7"/>
          </p:nvPr>
        </p:nvSpPr>
        <p:spPr>
          <a:xfrm>
            <a:off x="228600" y="5105400"/>
            <a:ext cx="8077200" cy="685800"/>
          </a:xfrm>
          <a:prstGeom prst="rect">
            <a:avLst/>
          </a:prstGeom>
        </p:spPr>
        <p:txBody>
          <a:bodyPr vert="horz"/>
          <a:lstStyle>
            <a:lvl1pPr marL="282575" indent="-282575">
              <a:buSzPct val="130000"/>
              <a:defRPr/>
            </a:lvl1pPr>
            <a:lvl2pPr marL="517525" indent="-227013">
              <a:defRPr sz="1800"/>
            </a:lvl2pPr>
            <a:lvl3pPr marL="800100" indent="-176213">
              <a:buSzPct val="125000"/>
              <a:buNone/>
              <a:defRPr sz="1800"/>
            </a:lvl3pPr>
            <a:lvl4pPr marL="1201738" indent="-228600">
              <a:defRPr sz="1800"/>
            </a:lvl4pPr>
            <a:lvl5pPr marL="1430338" indent="-176213">
              <a:buFont typeface="Arial"/>
              <a:buChar char="•"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28600" y="685800"/>
            <a:ext cx="8229600" cy="6096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0" i="1">
                <a:solidFill>
                  <a:srgbClr val="8C8D8E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Chart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28600" y="685800"/>
            <a:ext cx="8229600" cy="6096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0" i="1">
                <a:solidFill>
                  <a:srgbClr val="8C8D8E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6"/>
          </p:nvPr>
        </p:nvSpPr>
        <p:spPr>
          <a:xfrm>
            <a:off x="228600" y="1371600"/>
            <a:ext cx="7810500" cy="4178300"/>
          </a:xfrm>
          <a:prstGeom prst="rect">
            <a:avLst/>
          </a:prstGeom>
        </p:spPr>
        <p:txBody>
          <a:bodyPr vert="horz"/>
          <a:lstStyle>
            <a:lvl1pPr>
              <a:buFontTx/>
              <a:buNone/>
              <a:defRPr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59482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ext with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56836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28600" y="685800"/>
            <a:ext cx="8229600" cy="6096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0" i="1">
                <a:solidFill>
                  <a:srgbClr val="8C8D8E"/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4318000" y="1371600"/>
            <a:ext cx="4140200" cy="3827713"/>
          </a:xfrm>
          <a:prstGeom prst="rect">
            <a:avLst/>
          </a:prstGeom>
        </p:spPr>
        <p:txBody>
          <a:bodyPr vert="horz"/>
          <a:lstStyle>
            <a:lvl1pPr>
              <a:buNone/>
              <a:defRPr sz="2000"/>
            </a:lvl1pPr>
          </a:lstStyle>
          <a:p>
            <a:endParaRPr lang="en-US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7"/>
          </p:nvPr>
        </p:nvSpPr>
        <p:spPr>
          <a:xfrm>
            <a:off x="228600" y="1371600"/>
            <a:ext cx="3886200" cy="4114800"/>
          </a:xfrm>
          <a:prstGeom prst="rect">
            <a:avLst/>
          </a:prstGeom>
        </p:spPr>
        <p:txBody>
          <a:bodyPr vert="horz"/>
          <a:lstStyle>
            <a:lvl1pPr marL="282575" indent="-282575">
              <a:buSzPct val="130000"/>
              <a:defRPr/>
            </a:lvl1pPr>
            <a:lvl2pPr marL="517525" indent="-227013">
              <a:defRPr sz="1800"/>
            </a:lvl2pPr>
            <a:lvl3pPr marL="800100" indent="-176213">
              <a:buSzPct val="125000"/>
              <a:defRPr sz="1800"/>
            </a:lvl3pPr>
            <a:lvl4pPr marL="1201738" indent="-228600">
              <a:defRPr sz="1800"/>
            </a:lvl4pPr>
            <a:lvl5pPr marL="1430338" indent="-176213">
              <a:buFont typeface="Arial"/>
              <a:buChar char="•"/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11897"/>
            <a:ext cx="7772400" cy="1063867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245325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j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73898"/>
            <a:ext cx="8229600" cy="2286000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SBU Mark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99800"/>
            <a:ext cx="8229600" cy="86836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571500" y="154375"/>
            <a:ext cx="8001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latin typeface="Arial Narrow" pitchFamily="-112" charset="0"/>
              </a:rPr>
              <a:t>High Sensitivity//Approved for Release to U.S. Government and Their Contractors</a:t>
            </a:r>
            <a:endParaRPr lang="en-US" sz="1200" b="1" dirty="0">
              <a:latin typeface="Arial Narrow" pitchFamily="-11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228600" y="1371600"/>
            <a:ext cx="8077200" cy="4114800"/>
          </a:xfrm>
          <a:prstGeom prst="rect">
            <a:avLst/>
          </a:prstGeom>
        </p:spPr>
        <p:txBody>
          <a:bodyPr vert="horz"/>
          <a:lstStyle>
            <a:lvl1pPr marL="282575" indent="-282575">
              <a:buSzPct val="130000"/>
              <a:defRPr/>
            </a:lvl1pPr>
            <a:lvl2pPr marL="517525" indent="-227013">
              <a:defRPr sz="1800"/>
            </a:lvl2pPr>
            <a:lvl3pPr marL="800100" indent="-176213">
              <a:buSzPct val="125000"/>
              <a:defRPr sz="1800"/>
            </a:lvl3pPr>
            <a:lvl4pPr marL="1201738" indent="-228600">
              <a:defRPr sz="1800"/>
            </a:lvl4pPr>
            <a:lvl5pPr marL="1430338" indent="-176213">
              <a:buFont typeface="Arial"/>
              <a:buChar char="•"/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Unclassified with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56836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28600" y="685800"/>
            <a:ext cx="8229600" cy="609600"/>
          </a:xfrm>
          <a:prstGeom prst="rect">
            <a:avLst/>
          </a:prstGeom>
        </p:spPr>
        <p:txBody>
          <a:bodyPr vert="horz"/>
          <a:lstStyle>
            <a:lvl1pPr marL="3175" indent="-3175">
              <a:buNone/>
              <a:defRPr sz="2000" b="0" i="1">
                <a:solidFill>
                  <a:srgbClr val="8C8D8E"/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4318000" y="1371600"/>
            <a:ext cx="4140200" cy="3822700"/>
          </a:xfrm>
          <a:prstGeom prst="rect">
            <a:avLst/>
          </a:prstGeom>
        </p:spPr>
        <p:txBody>
          <a:bodyPr vert="horz"/>
          <a:lstStyle>
            <a:lvl1pPr>
              <a:buNone/>
              <a:defRPr sz="2000"/>
            </a:lvl1pPr>
          </a:lstStyle>
          <a:p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3771900" y="0"/>
            <a:ext cx="1600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/>
              <a:t>UNCLASSIFIED</a:t>
            </a:r>
            <a:endParaRPr lang="en-US" sz="1400" b="1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7"/>
          </p:nvPr>
        </p:nvSpPr>
        <p:spPr>
          <a:xfrm>
            <a:off x="228600" y="1371600"/>
            <a:ext cx="3810000" cy="4114800"/>
          </a:xfrm>
          <a:prstGeom prst="rect">
            <a:avLst/>
          </a:prstGeom>
        </p:spPr>
        <p:txBody>
          <a:bodyPr vert="horz"/>
          <a:lstStyle>
            <a:lvl1pPr marL="282575" indent="-282575">
              <a:buSzPct val="130000"/>
              <a:defRPr/>
            </a:lvl1pPr>
            <a:lvl2pPr marL="517525" indent="-227013">
              <a:defRPr sz="1800"/>
            </a:lvl2pPr>
            <a:lvl3pPr marL="800100" indent="-176213">
              <a:buSzPct val="125000"/>
              <a:defRPr sz="1800"/>
            </a:lvl3pPr>
            <a:lvl4pPr marL="1201738" indent="-228600">
              <a:defRPr sz="1800"/>
            </a:lvl4pPr>
            <a:lvl5pPr marL="1430338" indent="-176213">
              <a:buFont typeface="Arial"/>
              <a:buChar char="•"/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6 Pt Text, Subtitle,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58159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28600" y="685800"/>
            <a:ext cx="8229600" cy="609600"/>
          </a:xfrm>
          <a:prstGeom prst="rect">
            <a:avLst/>
          </a:prstGeom>
        </p:spPr>
        <p:txBody>
          <a:bodyPr vert="horz"/>
          <a:lstStyle>
            <a:lvl1pPr marL="3175" indent="-3175">
              <a:buNone/>
              <a:defRPr sz="2000" b="0" i="1">
                <a:solidFill>
                  <a:srgbClr val="8C8D8E"/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371600"/>
            <a:ext cx="8077200" cy="4114800"/>
          </a:xfrm>
          <a:prstGeom prst="rect">
            <a:avLst/>
          </a:prstGeom>
        </p:spPr>
        <p:txBody>
          <a:bodyPr vert="horz"/>
          <a:lstStyle>
            <a:lvl1pPr marL="282575" indent="-282575">
              <a:buSzPct val="130000"/>
              <a:defRPr sz="1600"/>
            </a:lvl1pPr>
            <a:lvl2pPr marL="517525" indent="-227013">
              <a:defRPr sz="1600"/>
            </a:lvl2pPr>
            <a:lvl3pPr marL="800100" indent="-176213">
              <a:buSzPct val="125000"/>
              <a:defRPr sz="1600"/>
            </a:lvl3pPr>
            <a:lvl4pPr marL="1201738" indent="-228600">
              <a:defRPr sz="1600"/>
            </a:lvl4pPr>
            <a:lvl5pPr marL="1430338" indent="-176213">
              <a:buFont typeface="Arial"/>
              <a:buChar char="•"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28600" y="6093279"/>
            <a:ext cx="7057542" cy="492125"/>
          </a:xfrm>
          <a:prstGeom prst="rect">
            <a:avLst/>
          </a:prstGeom>
        </p:spPr>
        <p:txBody>
          <a:bodyPr vert="horz"/>
          <a:lstStyle>
            <a:lvl1pPr marL="225425" indent="-225425">
              <a:lnSpc>
                <a:spcPts val="1700"/>
              </a:lnSpc>
              <a:spcBef>
                <a:spcPts val="0"/>
              </a:spcBef>
              <a:buNone/>
              <a:defRPr sz="1600" b="1" i="1">
                <a:solidFill>
                  <a:srgbClr val="8B2346"/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Secret with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58159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28600" y="685800"/>
            <a:ext cx="8229600" cy="609600"/>
          </a:xfrm>
          <a:prstGeom prst="rect">
            <a:avLst/>
          </a:prstGeom>
        </p:spPr>
        <p:txBody>
          <a:bodyPr vert="horz"/>
          <a:lstStyle>
            <a:lvl1pPr marL="3175" indent="-3175">
              <a:buNone/>
              <a:defRPr sz="2000" b="0" i="1">
                <a:solidFill>
                  <a:srgbClr val="8C8D8E"/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771900" y="6581001"/>
            <a:ext cx="1600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SECRET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3771900" y="0"/>
            <a:ext cx="1600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SECRET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7"/>
          </p:nvPr>
        </p:nvSpPr>
        <p:spPr>
          <a:xfrm>
            <a:off x="228600" y="1371600"/>
            <a:ext cx="3810000" cy="4114800"/>
          </a:xfrm>
          <a:prstGeom prst="rect">
            <a:avLst/>
          </a:prstGeom>
        </p:spPr>
        <p:txBody>
          <a:bodyPr vert="horz"/>
          <a:lstStyle>
            <a:lvl1pPr marL="282575" indent="-282575">
              <a:buSzPct val="130000"/>
              <a:defRPr/>
            </a:lvl1pPr>
            <a:lvl2pPr marL="517525" indent="-227013">
              <a:defRPr sz="1800"/>
            </a:lvl2pPr>
            <a:lvl3pPr marL="800100" indent="-176213">
              <a:buSzPct val="125000"/>
              <a:defRPr sz="1800"/>
            </a:lvl3pPr>
            <a:lvl4pPr marL="1201738" indent="-228600">
              <a:defRPr sz="1800"/>
            </a:lvl4pPr>
            <a:lvl5pPr marL="1430338" indent="-176213">
              <a:buFont typeface="Arial"/>
              <a:buChar char="•"/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ext, Subtitle, 16 p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62128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371600"/>
            <a:ext cx="8077200" cy="4114800"/>
          </a:xfrm>
          <a:prstGeom prst="rect">
            <a:avLst/>
          </a:prstGeom>
        </p:spPr>
        <p:txBody>
          <a:bodyPr vert="horz"/>
          <a:lstStyle>
            <a:lvl1pPr marL="282575" indent="-282575">
              <a:buSzPct val="130000"/>
              <a:defRPr sz="1600"/>
            </a:lvl1pPr>
            <a:lvl2pPr marL="517525" indent="-227013">
              <a:defRPr sz="1600"/>
            </a:lvl2pPr>
            <a:lvl3pPr marL="800100" indent="-176213">
              <a:buSzPct val="125000"/>
              <a:defRPr sz="1600"/>
            </a:lvl3pPr>
            <a:lvl4pPr marL="1201738" indent="-228600">
              <a:defRPr sz="1600"/>
            </a:lvl4pPr>
            <a:lvl5pPr marL="1430338" indent="-176213">
              <a:buFont typeface="Arial"/>
              <a:buChar char="•"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28600" y="685800"/>
            <a:ext cx="8229600" cy="609600"/>
          </a:xfrm>
          <a:prstGeom prst="rect">
            <a:avLst/>
          </a:prstGeom>
        </p:spPr>
        <p:txBody>
          <a:bodyPr vert="horz"/>
          <a:lstStyle>
            <a:lvl1pPr>
              <a:buNone/>
              <a:defRPr sz="2000" b="0" i="1">
                <a:solidFill>
                  <a:srgbClr val="8C8D8E"/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Quad Chart, Subtitle, Key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28600" y="685800"/>
            <a:ext cx="8229600" cy="391521"/>
          </a:xfrm>
          <a:prstGeom prst="rect">
            <a:avLst/>
          </a:prstGeom>
        </p:spPr>
        <p:txBody>
          <a:bodyPr vert="horz"/>
          <a:lstStyle>
            <a:lvl1pPr>
              <a:buNone/>
              <a:defRPr sz="2000" b="0" i="1">
                <a:solidFill>
                  <a:srgbClr val="8C8D8E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59482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rot="5400000">
            <a:off x="2166458" y="3629269"/>
            <a:ext cx="4831725" cy="15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225797" y="3594850"/>
            <a:ext cx="8714631" cy="15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260350" y="1201737"/>
            <a:ext cx="4173538" cy="2314576"/>
          </a:xfrm>
          <a:prstGeom prst="rect">
            <a:avLst/>
          </a:prstGeom>
        </p:spPr>
        <p:txBody>
          <a:bodyPr vert="horz"/>
          <a:lstStyle>
            <a:lvl1pPr marL="169863" indent="-169863">
              <a:defRPr sz="1400"/>
            </a:lvl1pPr>
            <a:lvl2pPr marL="339725" indent="-169863">
              <a:defRPr sz="1400"/>
            </a:lvl2pPr>
            <a:lvl3pPr marL="565150" indent="-112713">
              <a:defRPr sz="1400"/>
            </a:lvl3pPr>
            <a:lvl4pPr marL="862013" indent="-169863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18"/>
          </p:nvPr>
        </p:nvSpPr>
        <p:spPr>
          <a:xfrm>
            <a:off x="4750846" y="1201737"/>
            <a:ext cx="4173538" cy="2314576"/>
          </a:xfrm>
          <a:prstGeom prst="rect">
            <a:avLst/>
          </a:prstGeom>
        </p:spPr>
        <p:txBody>
          <a:bodyPr vert="horz"/>
          <a:lstStyle>
            <a:lvl1pPr marL="169863" indent="-169863">
              <a:defRPr sz="1400"/>
            </a:lvl1pPr>
            <a:lvl2pPr marL="339725" indent="-169863">
              <a:defRPr sz="1400"/>
            </a:lvl2pPr>
            <a:lvl3pPr marL="565150" indent="-112713">
              <a:defRPr sz="1400"/>
            </a:lvl3pPr>
            <a:lvl4pPr marL="862013" indent="-169863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260350" y="3696586"/>
            <a:ext cx="4173538" cy="2314576"/>
          </a:xfrm>
          <a:prstGeom prst="rect">
            <a:avLst/>
          </a:prstGeom>
        </p:spPr>
        <p:txBody>
          <a:bodyPr vert="horz"/>
          <a:lstStyle>
            <a:lvl1pPr marL="169863" indent="-169863">
              <a:defRPr sz="1400"/>
            </a:lvl1pPr>
            <a:lvl2pPr marL="339725" indent="-169863">
              <a:defRPr sz="1400"/>
            </a:lvl2pPr>
            <a:lvl3pPr marL="565150" indent="-112713">
              <a:defRPr sz="1400"/>
            </a:lvl3pPr>
            <a:lvl4pPr marL="862013" indent="-169863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4750846" y="3696586"/>
            <a:ext cx="4173538" cy="2314576"/>
          </a:xfrm>
          <a:prstGeom prst="rect">
            <a:avLst/>
          </a:prstGeom>
        </p:spPr>
        <p:txBody>
          <a:bodyPr vert="horz"/>
          <a:lstStyle>
            <a:lvl1pPr marL="169863" indent="-169863">
              <a:defRPr sz="1400"/>
            </a:lvl1pPr>
            <a:lvl2pPr marL="339725" indent="-169863">
              <a:defRPr sz="1400"/>
            </a:lvl2pPr>
            <a:lvl3pPr marL="565150" indent="-112713">
              <a:defRPr sz="1400"/>
            </a:lvl3pPr>
            <a:lvl4pPr marL="862013" indent="-169863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Risk Format_Corn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6700838" cy="56836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28600" y="685800"/>
            <a:ext cx="6716713" cy="6096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0" i="1">
                <a:solidFill>
                  <a:srgbClr val="8C8D8E"/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4910918" y="2295308"/>
            <a:ext cx="3952395" cy="3654083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>
              <a:buNone/>
              <a:defRPr sz="2000"/>
            </a:lvl1pPr>
          </a:lstStyle>
          <a:p>
            <a:endParaRPr lang="en-US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7"/>
          </p:nvPr>
        </p:nvSpPr>
        <p:spPr>
          <a:xfrm>
            <a:off x="228599" y="1203767"/>
            <a:ext cx="4459147" cy="4701733"/>
          </a:xfrm>
          <a:prstGeom prst="rect">
            <a:avLst/>
          </a:prstGeom>
        </p:spPr>
        <p:txBody>
          <a:bodyPr vert="horz"/>
          <a:lstStyle>
            <a:lvl1pPr marL="282575" indent="-282575">
              <a:buSzPct val="130000"/>
              <a:defRPr/>
            </a:lvl1pPr>
            <a:lvl2pPr marL="517525" indent="-227013">
              <a:defRPr sz="1800"/>
            </a:lvl2pPr>
            <a:lvl3pPr marL="800100" indent="-176213">
              <a:buSzPct val="125000"/>
              <a:defRPr sz="1800"/>
            </a:lvl3pPr>
            <a:lvl4pPr marL="1201738" indent="-228600">
              <a:defRPr sz="1800"/>
            </a:lvl4pPr>
            <a:lvl5pPr marL="1430338" indent="-176213">
              <a:buFont typeface="Arial"/>
              <a:buChar char="•"/>
              <a:defRPr sz="1800" baseline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 descr="CCEO Risk Format_P8sample_Smwithcrosshatch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19735" y="277725"/>
            <a:ext cx="2235083" cy="18678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Risk Format_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522148" cy="56836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28600" y="685800"/>
            <a:ext cx="8542338" cy="6096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0" i="1">
                <a:solidFill>
                  <a:srgbClr val="8C8D8E"/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7"/>
          </p:nvPr>
        </p:nvSpPr>
        <p:spPr>
          <a:xfrm>
            <a:off x="217023" y="1134320"/>
            <a:ext cx="3984585" cy="4861367"/>
          </a:xfrm>
          <a:prstGeom prst="rect">
            <a:avLst/>
          </a:prstGeom>
        </p:spPr>
        <p:txBody>
          <a:bodyPr vert="horz"/>
          <a:lstStyle>
            <a:lvl1pPr marL="282575" indent="-282575">
              <a:buSzPct val="130000"/>
              <a:defRPr/>
            </a:lvl1pPr>
            <a:lvl2pPr marL="517525" indent="-227013">
              <a:defRPr sz="1800"/>
            </a:lvl2pPr>
            <a:lvl3pPr marL="800100" indent="-176213">
              <a:buSzPct val="125000"/>
              <a:defRPr sz="1800"/>
            </a:lvl3pPr>
            <a:lvl4pPr marL="1201738" indent="-228600">
              <a:defRPr sz="1800"/>
            </a:lvl4pPr>
            <a:lvl5pPr marL="1430338" indent="-176213">
              <a:buFont typeface="Arial"/>
              <a:buChar char="•"/>
              <a:defRPr sz="1800" baseline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 descr="CCEO Risk Format_P8sample_crosshatch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34095" y="1141562"/>
            <a:ext cx="4619780" cy="456130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333069" y="5756123"/>
            <a:ext cx="228600" cy="152400"/>
          </a:xfrm>
          <a:prstGeom prst="rect">
            <a:avLst/>
          </a:prstGeom>
          <a:solidFill>
            <a:srgbClr val="4D6E9F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987786" y="5756329"/>
            <a:ext cx="228600" cy="152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44207" y="5721709"/>
            <a:ext cx="4599793" cy="350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  <a:tabLst>
                <a:tab pos="2630488" algn="l"/>
              </a:tabLst>
            </a:pPr>
            <a:r>
              <a:rPr lang="en-US" sz="900" dirty="0" smtClean="0"/>
              <a:t>Current risk assessment with uncertainty	Expected risk assessment with 	proposed mitigation</a:t>
            </a:r>
            <a:endParaRPr lang="en-US" sz="900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Text, Subtitle,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28600" y="6093279"/>
            <a:ext cx="7057542" cy="492125"/>
          </a:xfrm>
          <a:prstGeom prst="rect">
            <a:avLst/>
          </a:prstGeom>
        </p:spPr>
        <p:txBody>
          <a:bodyPr vert="horz"/>
          <a:lstStyle>
            <a:lvl1pPr marL="225425" indent="-225425">
              <a:lnSpc>
                <a:spcPts val="1700"/>
              </a:lnSpc>
              <a:spcBef>
                <a:spcPts val="0"/>
              </a:spcBef>
              <a:buNone/>
              <a:defRPr sz="1600" b="1" i="1">
                <a:solidFill>
                  <a:srgbClr val="8B2346"/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58159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28600" y="685800"/>
            <a:ext cx="8229600" cy="609600"/>
          </a:xfrm>
          <a:prstGeom prst="rect">
            <a:avLst/>
          </a:prstGeom>
        </p:spPr>
        <p:txBody>
          <a:bodyPr vert="horz"/>
          <a:lstStyle>
            <a:lvl1pPr marL="3175" indent="-3175">
              <a:buNone/>
              <a:defRPr sz="2000" b="0" i="1">
                <a:solidFill>
                  <a:srgbClr val="8C8D8E"/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371600"/>
            <a:ext cx="8077200" cy="4114800"/>
          </a:xfrm>
          <a:prstGeom prst="rect">
            <a:avLst/>
          </a:prstGeom>
        </p:spPr>
        <p:txBody>
          <a:bodyPr vert="horz"/>
          <a:lstStyle>
            <a:lvl1pPr marL="282575" indent="-282575">
              <a:buSzPct val="130000"/>
              <a:defRPr/>
            </a:lvl1pPr>
            <a:lvl2pPr marL="517525" indent="-227013">
              <a:defRPr sz="1800"/>
            </a:lvl2pPr>
            <a:lvl3pPr marL="800100" indent="-176213">
              <a:buSzPct val="125000"/>
              <a:defRPr sz="1800"/>
            </a:lvl3pPr>
            <a:lvl4pPr marL="1201738" indent="-228600">
              <a:defRPr sz="1800"/>
            </a:lvl4pPr>
            <a:lvl5pPr marL="1430338" indent="-176213">
              <a:buFont typeface="Arial"/>
              <a:buChar char="•"/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SBU Mark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99800"/>
            <a:ext cx="8229600" cy="86836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571500" y="-11875"/>
            <a:ext cx="8001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latin typeface="Arial Narrow" pitchFamily="-112" charset="0"/>
              </a:rPr>
              <a:t>High</a:t>
            </a:r>
            <a:r>
              <a:rPr lang="en-US" sz="1200" b="1" baseline="0" dirty="0" smtClean="0">
                <a:latin typeface="Arial Narrow" pitchFamily="-112" charset="0"/>
              </a:rPr>
              <a:t> </a:t>
            </a:r>
            <a:r>
              <a:rPr lang="en-US" sz="1200" b="1" dirty="0" smtClean="0">
                <a:latin typeface="Arial Narrow" pitchFamily="-112" charset="0"/>
              </a:rPr>
              <a:t>Sensitivity//Aerospace Internal Use Only</a:t>
            </a:r>
            <a:endParaRPr lang="en-US" sz="1200" b="1" dirty="0">
              <a:latin typeface="Arial Narrow" pitchFamily="-11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228600" y="1371600"/>
            <a:ext cx="8077200" cy="4114800"/>
          </a:xfrm>
          <a:prstGeom prst="rect">
            <a:avLst/>
          </a:prstGeom>
        </p:spPr>
        <p:txBody>
          <a:bodyPr vert="horz"/>
          <a:lstStyle>
            <a:lvl1pPr marL="282575" indent="-282575">
              <a:buSzPct val="130000"/>
              <a:defRPr/>
            </a:lvl1pPr>
            <a:lvl2pPr marL="517525" indent="-227013">
              <a:defRPr sz="1800"/>
            </a:lvl2pPr>
            <a:lvl3pPr marL="800100" indent="-176213">
              <a:buSzPct val="125000"/>
              <a:defRPr sz="1800"/>
            </a:lvl3pPr>
            <a:lvl4pPr marL="1201738" indent="-228600">
              <a:defRPr sz="1800"/>
            </a:lvl4pPr>
            <a:lvl5pPr marL="1430338" indent="-176213">
              <a:buFont typeface="Arial"/>
              <a:buChar char="•"/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571500" y="6581001"/>
            <a:ext cx="8001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latin typeface="Arial Narrow" pitchFamily="-112" charset="0"/>
              </a:rPr>
              <a:t>High Sensitivity//Aerospace Internal Use</a:t>
            </a:r>
            <a:r>
              <a:rPr lang="en-US" sz="1200" b="1" baseline="0" dirty="0" smtClean="0">
                <a:latin typeface="Arial Narrow" pitchFamily="-112" charset="0"/>
              </a:rPr>
              <a:t> Only</a:t>
            </a:r>
            <a:endParaRPr lang="en-US" sz="1200" b="1" dirty="0">
              <a:latin typeface="Arial Narrow" pitchFamily="-112" charset="0"/>
            </a:endParaRPr>
          </a:p>
        </p:txBody>
      </p:sp>
      <p:pic>
        <p:nvPicPr>
          <p:cNvPr id="9" name="Picture 8" descr="AeroLogo_208_notag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494760" y="6438614"/>
            <a:ext cx="1438275" cy="3365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Branded slide during walk-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28600" y="1676400"/>
            <a:ext cx="8229600" cy="1143000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Welcome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ext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58159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Q&amp;A (branded walk-ou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177800" y="2476500"/>
            <a:ext cx="8229600" cy="1143000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Informa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368425"/>
            <a:ext cx="7772400" cy="1470025"/>
          </a:xfrm>
        </p:spPr>
        <p:txBody>
          <a:bodyPr/>
          <a:lstStyle>
            <a:lvl1pPr algn="l">
              <a:defRPr sz="26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124200"/>
            <a:ext cx="6400800" cy="1371600"/>
          </a:xfrm>
        </p:spPr>
        <p:txBody>
          <a:bodyPr wrap="none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28600" y="5384528"/>
            <a:ext cx="5334000" cy="899627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algn="l">
              <a:buNone/>
              <a:defRPr sz="1800">
                <a:solidFill>
                  <a:schemeClr val="bg1"/>
                </a:solidFill>
              </a:defRPr>
            </a:lvl2pPr>
            <a:lvl3pPr algn="l">
              <a:buNone/>
              <a:defRPr sz="1800">
                <a:solidFill>
                  <a:schemeClr val="bg1"/>
                </a:solidFill>
              </a:defRPr>
            </a:lvl3pPr>
            <a:lvl4pPr algn="l">
              <a:buNone/>
              <a:defRPr sz="1800">
                <a:solidFill>
                  <a:schemeClr val="bg1"/>
                </a:solidFill>
              </a:defRPr>
            </a:lvl4pPr>
            <a:lvl5pPr algn="l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608705"/>
            <a:ext cx="7772400" cy="1470025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364480"/>
            <a:ext cx="6400800" cy="1600200"/>
          </a:xfrm>
        </p:spPr>
        <p:txBody>
          <a:bodyPr wrap="none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SBU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368425"/>
            <a:ext cx="7772400" cy="1470025"/>
          </a:xfrm>
        </p:spPr>
        <p:txBody>
          <a:bodyPr/>
          <a:lstStyle>
            <a:lvl1pPr algn="l">
              <a:defRPr sz="26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124200"/>
            <a:ext cx="6400800" cy="1600200"/>
          </a:xfrm>
        </p:spPr>
        <p:txBody>
          <a:bodyPr wrap="none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249238" y="76200"/>
            <a:ext cx="4017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 Narrow" pitchFamily="-112" charset="0"/>
              </a:rPr>
              <a:t>High Sensitivity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Arial Narrow" pitchFamily="-112" charset="0"/>
              </a:rPr>
              <a:t>Approved for Release to U.S. Government and Their </a:t>
            </a:r>
            <a:r>
              <a:rPr lang="en-US" sz="1200" b="1" dirty="0" smtClean="0">
                <a:solidFill>
                  <a:schemeClr val="bg1"/>
                </a:solidFill>
                <a:latin typeface="Arial Narrow" pitchFamily="-112" charset="0"/>
              </a:rPr>
              <a:t>Contractors</a:t>
            </a:r>
            <a:endParaRPr lang="en-US" sz="1200" b="1" dirty="0">
              <a:solidFill>
                <a:schemeClr val="bg1"/>
              </a:solidFill>
              <a:latin typeface="Arial Narrow" pitchFamily="-112" charset="0"/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28600" y="5463908"/>
            <a:ext cx="5334000" cy="936891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algn="l">
              <a:buNone/>
              <a:defRPr sz="1800">
                <a:solidFill>
                  <a:schemeClr val="bg1"/>
                </a:solidFill>
              </a:defRPr>
            </a:lvl2pPr>
            <a:lvl3pPr algn="l">
              <a:buNone/>
              <a:defRPr sz="1800">
                <a:solidFill>
                  <a:schemeClr val="bg1"/>
                </a:solidFill>
              </a:defRPr>
            </a:lvl3pPr>
            <a:lvl4pPr algn="l">
              <a:buNone/>
              <a:defRPr sz="1800">
                <a:solidFill>
                  <a:schemeClr val="bg1"/>
                </a:solidFill>
              </a:defRPr>
            </a:lvl4pPr>
            <a:lvl5pPr algn="l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9763-8682-470F-ABC5-2CB899495194}" type="datetime1">
              <a:rPr lang="en-US" smtClean="0"/>
              <a:pPr/>
              <a:t>11/4/14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Part I: Question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6719-E381-4635-8EC9-1B9A6D4E35D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Branded slide during walk-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28600" y="1676400"/>
            <a:ext cx="8229600" cy="1143000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Welcome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Q&amp;A (branded walk-ou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177800" y="2476500"/>
            <a:ext cx="8229600" cy="1143000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Informa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368425"/>
            <a:ext cx="7772400" cy="1470025"/>
          </a:xfrm>
        </p:spPr>
        <p:txBody>
          <a:bodyPr/>
          <a:lstStyle>
            <a:lvl1pPr algn="l">
              <a:defRPr sz="26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124200"/>
            <a:ext cx="6400800" cy="1371600"/>
          </a:xfrm>
        </p:spPr>
        <p:txBody>
          <a:bodyPr wrap="none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28600" y="5355953"/>
            <a:ext cx="5334000" cy="899627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algn="l">
              <a:buNone/>
              <a:defRPr sz="1800">
                <a:solidFill>
                  <a:schemeClr val="bg1"/>
                </a:solidFill>
              </a:defRPr>
            </a:lvl2pPr>
            <a:lvl3pPr algn="l">
              <a:buNone/>
              <a:defRPr sz="1800">
                <a:solidFill>
                  <a:schemeClr val="bg1"/>
                </a:solidFill>
              </a:defRPr>
            </a:lvl3pPr>
            <a:lvl4pPr algn="l">
              <a:buNone/>
              <a:defRPr sz="1800">
                <a:solidFill>
                  <a:schemeClr val="bg1"/>
                </a:solidFill>
              </a:defRPr>
            </a:lvl4pPr>
            <a:lvl5pPr algn="l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608705"/>
            <a:ext cx="7772400" cy="1470025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364480"/>
            <a:ext cx="6400800" cy="1600200"/>
          </a:xfrm>
        </p:spPr>
        <p:txBody>
          <a:bodyPr wrap="none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SBU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368425"/>
            <a:ext cx="7772400" cy="1470025"/>
          </a:xfrm>
        </p:spPr>
        <p:txBody>
          <a:bodyPr/>
          <a:lstStyle>
            <a:lvl1pPr algn="l">
              <a:defRPr sz="26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124200"/>
            <a:ext cx="6400800" cy="1600200"/>
          </a:xfrm>
        </p:spPr>
        <p:txBody>
          <a:bodyPr wrap="none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249238" y="76200"/>
            <a:ext cx="4017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solidFill>
                  <a:prstClr val="white"/>
                </a:solidFill>
                <a:latin typeface="Arial Narrow" pitchFamily="-112" charset="0"/>
              </a:rPr>
              <a:t>High Sensitivity</a:t>
            </a:r>
          </a:p>
          <a:p>
            <a:pPr algn="ctr"/>
            <a:r>
              <a:rPr lang="en-US" sz="1200" b="1" dirty="0">
                <a:solidFill>
                  <a:prstClr val="white"/>
                </a:solidFill>
                <a:latin typeface="Arial Narrow" pitchFamily="-112" charset="0"/>
              </a:rPr>
              <a:t>Approved for Release to U.S. Government and Their </a:t>
            </a:r>
            <a:r>
              <a:rPr lang="en-US" sz="1200" b="1" dirty="0" smtClean="0">
                <a:solidFill>
                  <a:prstClr val="white"/>
                </a:solidFill>
                <a:latin typeface="Arial Narrow" pitchFamily="-112" charset="0"/>
              </a:rPr>
              <a:t>Contractors</a:t>
            </a:r>
            <a:endParaRPr lang="en-US" sz="1200" b="1" dirty="0">
              <a:solidFill>
                <a:prstClr val="white"/>
              </a:solidFill>
              <a:latin typeface="Arial Narrow" pitchFamily="-112" charset="0"/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28600" y="5463908"/>
            <a:ext cx="5334000" cy="936891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algn="l">
              <a:buNone/>
              <a:defRPr sz="1800">
                <a:solidFill>
                  <a:schemeClr val="bg1"/>
                </a:solidFill>
              </a:defRPr>
            </a:lvl2pPr>
            <a:lvl3pPr algn="l">
              <a:buNone/>
              <a:defRPr sz="1800">
                <a:solidFill>
                  <a:schemeClr val="bg1"/>
                </a:solidFill>
              </a:defRPr>
            </a:lvl3pPr>
            <a:lvl4pPr algn="l">
              <a:buNone/>
              <a:defRPr sz="1800">
                <a:solidFill>
                  <a:schemeClr val="bg1"/>
                </a:solidFill>
              </a:defRPr>
            </a:lvl4pPr>
            <a:lvl5pPr algn="l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, Sub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86836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28600" y="685800"/>
            <a:ext cx="8229600" cy="6096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0" i="1">
                <a:solidFill>
                  <a:srgbClr val="8C8D8E"/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ext, Gradient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62128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371600"/>
            <a:ext cx="8077200" cy="4114800"/>
          </a:xfrm>
          <a:prstGeom prst="rect">
            <a:avLst/>
          </a:prstGeom>
        </p:spPr>
        <p:txBody>
          <a:bodyPr vert="horz"/>
          <a:lstStyle>
            <a:lvl1pPr marL="282575" indent="-282575">
              <a:buSzPct val="130000"/>
              <a:defRPr/>
            </a:lvl1pPr>
            <a:lvl2pPr marL="517525" indent="-227013">
              <a:defRPr sz="1800"/>
            </a:lvl2pPr>
            <a:lvl3pPr marL="800100" indent="-176213">
              <a:buSzPct val="125000"/>
              <a:defRPr sz="1800"/>
            </a:lvl3pPr>
            <a:lvl4pPr marL="1201738" indent="-228600">
              <a:defRPr sz="1800"/>
            </a:lvl4pPr>
            <a:lvl5pPr marL="1430338" indent="-176213">
              <a:buFont typeface="Arial"/>
              <a:buChar char="•"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ext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58159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28600" y="685800"/>
            <a:ext cx="8229600" cy="609600"/>
          </a:xfrm>
          <a:prstGeom prst="rect">
            <a:avLst/>
          </a:prstGeom>
        </p:spPr>
        <p:txBody>
          <a:bodyPr vert="horz"/>
          <a:lstStyle>
            <a:lvl1pPr marL="3175" indent="-3175">
              <a:buNone/>
              <a:defRPr sz="2000" b="0" i="1">
                <a:solidFill>
                  <a:srgbClr val="8C8D8E"/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371600"/>
            <a:ext cx="8077200" cy="4114800"/>
          </a:xfrm>
          <a:prstGeom prst="rect">
            <a:avLst/>
          </a:prstGeom>
        </p:spPr>
        <p:txBody>
          <a:bodyPr vert="horz"/>
          <a:lstStyle>
            <a:lvl1pPr marL="282575" indent="-282575">
              <a:buSzPct val="130000"/>
              <a:defRPr/>
            </a:lvl1pPr>
            <a:lvl2pPr marL="517525" indent="-227013">
              <a:defRPr sz="1800"/>
            </a:lvl2pPr>
            <a:lvl3pPr marL="800100" indent="-176213">
              <a:buSzPct val="125000"/>
              <a:defRPr sz="1800"/>
            </a:lvl3pPr>
            <a:lvl4pPr marL="1201738" indent="-228600">
              <a:defRPr sz="1800"/>
            </a:lvl4pPr>
            <a:lvl5pPr marL="1430338" indent="-176213">
              <a:buFont typeface="Arial"/>
              <a:buChar char="•"/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ext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58159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ext, Subtitle,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62128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371600"/>
            <a:ext cx="8077200" cy="4114800"/>
          </a:xfrm>
          <a:prstGeom prst="rect">
            <a:avLst/>
          </a:prstGeom>
        </p:spPr>
        <p:txBody>
          <a:bodyPr vert="horz" numCol="2"/>
          <a:lstStyle>
            <a:lvl1pPr marL="282575" indent="-282575">
              <a:buSzPct val="130000"/>
              <a:defRPr/>
            </a:lvl1pPr>
            <a:lvl2pPr marL="517525" indent="-227013">
              <a:defRPr sz="1800"/>
            </a:lvl2pPr>
            <a:lvl3pPr marL="800100" indent="-176213">
              <a:buSzPct val="125000"/>
              <a:defRPr sz="1800"/>
            </a:lvl3pPr>
            <a:lvl4pPr marL="1201738" indent="-228600">
              <a:defRPr sz="1800"/>
            </a:lvl4pPr>
            <a:lvl5pPr marL="1430338" indent="-176213">
              <a:buFont typeface="Arial"/>
              <a:buChar char="•"/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28600" y="685800"/>
            <a:ext cx="8229600" cy="609600"/>
          </a:xfrm>
          <a:prstGeom prst="rect">
            <a:avLst/>
          </a:prstGeom>
        </p:spPr>
        <p:txBody>
          <a:bodyPr vert="horz"/>
          <a:lstStyle>
            <a:lvl1pPr marL="3175" indent="-3175">
              <a:buNone/>
              <a:tabLst/>
              <a:defRPr sz="2000" b="0" i="1">
                <a:solidFill>
                  <a:srgbClr val="8C8D8E"/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86836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, Sub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86836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28600" y="685800"/>
            <a:ext cx="8229600" cy="6096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0" i="1">
                <a:solidFill>
                  <a:srgbClr val="8C8D8E"/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Organization Char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60805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228600" y="1371600"/>
            <a:ext cx="8077200" cy="4114800"/>
          </a:xfrm>
          <a:prstGeom prst="rect">
            <a:avLst/>
          </a:prstGeom>
        </p:spPr>
        <p:txBody>
          <a:bodyPr vert="horz"/>
          <a:lstStyle>
            <a:lvl1pPr marL="282575" indent="-282575">
              <a:buSzPct val="130000"/>
              <a:defRPr/>
            </a:lvl1pPr>
            <a:lvl2pPr marL="517525" indent="-227013">
              <a:defRPr sz="1800"/>
            </a:lvl2pPr>
            <a:lvl3pPr marL="800100" indent="-176213">
              <a:buSzPct val="125000"/>
              <a:defRPr sz="1800"/>
            </a:lvl3pPr>
            <a:lvl4pPr marL="1201738" indent="-228600">
              <a:defRPr sz="1800"/>
            </a:lvl4pPr>
            <a:lvl5pPr marL="1430338" indent="-176213">
              <a:buFont typeface="Arial"/>
              <a:buChar char="•"/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28600" y="685800"/>
            <a:ext cx="8229600" cy="6096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0" i="1">
                <a:solidFill>
                  <a:srgbClr val="8C8D8E"/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6"/>
          </p:nvPr>
        </p:nvSpPr>
        <p:spPr>
          <a:xfrm>
            <a:off x="228600" y="5497286"/>
            <a:ext cx="8077200" cy="625928"/>
          </a:xfrm>
          <a:prstGeom prst="rect">
            <a:avLst/>
          </a:prstGeom>
        </p:spPr>
        <p:txBody>
          <a:bodyPr vert="horz"/>
          <a:lstStyle>
            <a:lvl1pPr marL="282575" indent="-282575">
              <a:buSzPct val="130000"/>
              <a:defRPr sz="1800"/>
            </a:lvl1pPr>
            <a:lvl2pPr marL="517525" indent="-227013">
              <a:defRPr sz="1800"/>
            </a:lvl2pPr>
            <a:lvl3pPr marL="800100" indent="-176213">
              <a:buSzPct val="125000"/>
              <a:defRPr sz="1800"/>
            </a:lvl3pPr>
            <a:lvl4pPr marL="1201738" indent="-228600">
              <a:defRPr sz="1800"/>
            </a:lvl4pPr>
            <a:lvl5pPr marL="1430338" indent="-176213">
              <a:buFont typeface="Arial"/>
              <a:buChar char="•"/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ex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55513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857375" y="1371600"/>
            <a:ext cx="5386388" cy="3467100"/>
          </a:xfrm>
          <a:prstGeom prst="rect">
            <a:avLst/>
          </a:prstGeom>
        </p:spPr>
        <p:txBody>
          <a:bodyPr vert="horz"/>
          <a:lstStyle>
            <a:lvl1pPr>
              <a:buNone/>
              <a:defRPr sz="20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7"/>
          </p:nvPr>
        </p:nvSpPr>
        <p:spPr>
          <a:xfrm>
            <a:off x="228600" y="5105400"/>
            <a:ext cx="8077200" cy="685800"/>
          </a:xfrm>
          <a:prstGeom prst="rect">
            <a:avLst/>
          </a:prstGeom>
        </p:spPr>
        <p:txBody>
          <a:bodyPr vert="horz"/>
          <a:lstStyle>
            <a:lvl1pPr marL="282575" indent="-282575">
              <a:buSzPct val="130000"/>
              <a:defRPr/>
            </a:lvl1pPr>
            <a:lvl2pPr marL="517525" indent="-227013">
              <a:defRPr sz="1800"/>
            </a:lvl2pPr>
            <a:lvl3pPr marL="800100" indent="-176213">
              <a:buSzPct val="125000"/>
              <a:buNone/>
              <a:defRPr sz="1800"/>
            </a:lvl3pPr>
            <a:lvl4pPr marL="1201738" indent="-228600">
              <a:defRPr sz="1800"/>
            </a:lvl4pPr>
            <a:lvl5pPr marL="1430338" indent="-176213">
              <a:buFont typeface="Arial"/>
              <a:buChar char="•"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28600" y="685800"/>
            <a:ext cx="8229600" cy="6096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0" i="1">
                <a:solidFill>
                  <a:srgbClr val="8C8D8E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, Subhead, Tex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55513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857375" y="1371600"/>
            <a:ext cx="5386388" cy="3467100"/>
          </a:xfrm>
          <a:prstGeom prst="rect">
            <a:avLst/>
          </a:prstGeom>
        </p:spPr>
        <p:txBody>
          <a:bodyPr vert="horz"/>
          <a:lstStyle>
            <a:lvl1pPr>
              <a:buNone/>
              <a:defRPr sz="20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7"/>
          </p:nvPr>
        </p:nvSpPr>
        <p:spPr>
          <a:xfrm>
            <a:off x="228600" y="5105400"/>
            <a:ext cx="8077200" cy="685800"/>
          </a:xfrm>
          <a:prstGeom prst="rect">
            <a:avLst/>
          </a:prstGeom>
        </p:spPr>
        <p:txBody>
          <a:bodyPr vert="horz"/>
          <a:lstStyle>
            <a:lvl1pPr marL="282575" indent="-282575">
              <a:buSzPct val="130000"/>
              <a:defRPr/>
            </a:lvl1pPr>
            <a:lvl2pPr marL="517525" indent="-227013">
              <a:defRPr sz="1800"/>
            </a:lvl2pPr>
            <a:lvl3pPr marL="800100" indent="-176213">
              <a:buSzPct val="125000"/>
              <a:buNone/>
              <a:defRPr sz="1800"/>
            </a:lvl3pPr>
            <a:lvl4pPr marL="1201738" indent="-228600">
              <a:defRPr sz="1800"/>
            </a:lvl4pPr>
            <a:lvl5pPr marL="1430338" indent="-176213">
              <a:buFont typeface="Arial"/>
              <a:buChar char="•"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28600" y="685800"/>
            <a:ext cx="8229600" cy="6096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0" i="1">
                <a:solidFill>
                  <a:srgbClr val="8C8D8E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Chart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28600" y="685800"/>
            <a:ext cx="8229600" cy="6096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0" i="1">
                <a:solidFill>
                  <a:srgbClr val="8C8D8E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6"/>
          </p:nvPr>
        </p:nvSpPr>
        <p:spPr>
          <a:xfrm>
            <a:off x="228600" y="1371600"/>
            <a:ext cx="7810500" cy="4178300"/>
          </a:xfrm>
          <a:prstGeom prst="rect">
            <a:avLst/>
          </a:prstGeom>
        </p:spPr>
        <p:txBody>
          <a:bodyPr vert="horz"/>
          <a:lstStyle>
            <a:lvl1pPr>
              <a:buFontTx/>
              <a:buNone/>
              <a:defRPr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59482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ext, Subtitle,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62128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371600"/>
            <a:ext cx="8077200" cy="4114800"/>
          </a:xfrm>
          <a:prstGeom prst="rect">
            <a:avLst/>
          </a:prstGeom>
        </p:spPr>
        <p:txBody>
          <a:bodyPr vert="horz" numCol="2"/>
          <a:lstStyle>
            <a:lvl1pPr marL="282575" indent="-282575">
              <a:buSzPct val="130000"/>
              <a:defRPr/>
            </a:lvl1pPr>
            <a:lvl2pPr marL="517525" indent="-227013">
              <a:defRPr sz="1800"/>
            </a:lvl2pPr>
            <a:lvl3pPr marL="800100" indent="-176213">
              <a:buSzPct val="125000"/>
              <a:defRPr sz="1800"/>
            </a:lvl3pPr>
            <a:lvl4pPr marL="1201738" indent="-228600">
              <a:defRPr sz="1800"/>
            </a:lvl4pPr>
            <a:lvl5pPr marL="1430338" indent="-176213">
              <a:buFont typeface="Arial"/>
              <a:buChar char="•"/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28600" y="685800"/>
            <a:ext cx="8229600" cy="609600"/>
          </a:xfrm>
          <a:prstGeom prst="rect">
            <a:avLst/>
          </a:prstGeom>
        </p:spPr>
        <p:txBody>
          <a:bodyPr vert="horz"/>
          <a:lstStyle>
            <a:lvl1pPr marL="3175" indent="-3175">
              <a:buNone/>
              <a:tabLst/>
              <a:defRPr sz="2000" b="0" i="1">
                <a:solidFill>
                  <a:srgbClr val="8C8D8E"/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ext with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56836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28600" y="685800"/>
            <a:ext cx="8229600" cy="6096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0" i="1">
                <a:solidFill>
                  <a:srgbClr val="8C8D8E"/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4318000" y="1371600"/>
            <a:ext cx="4140200" cy="3827713"/>
          </a:xfrm>
          <a:prstGeom prst="rect">
            <a:avLst/>
          </a:prstGeom>
        </p:spPr>
        <p:txBody>
          <a:bodyPr vert="horz"/>
          <a:lstStyle>
            <a:lvl1pPr>
              <a:buNone/>
              <a:defRPr sz="2000"/>
            </a:lvl1pPr>
          </a:lstStyle>
          <a:p>
            <a:endParaRPr lang="en-US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7"/>
          </p:nvPr>
        </p:nvSpPr>
        <p:spPr>
          <a:xfrm>
            <a:off x="228600" y="1371600"/>
            <a:ext cx="3886200" cy="4114800"/>
          </a:xfrm>
          <a:prstGeom prst="rect">
            <a:avLst/>
          </a:prstGeom>
        </p:spPr>
        <p:txBody>
          <a:bodyPr vert="horz"/>
          <a:lstStyle>
            <a:lvl1pPr marL="282575" indent="-282575">
              <a:buSzPct val="130000"/>
              <a:defRPr/>
            </a:lvl1pPr>
            <a:lvl2pPr marL="517525" indent="-227013">
              <a:defRPr sz="1800"/>
            </a:lvl2pPr>
            <a:lvl3pPr marL="800100" indent="-176213">
              <a:buSzPct val="125000"/>
              <a:defRPr sz="1800"/>
            </a:lvl3pPr>
            <a:lvl4pPr marL="1201738" indent="-228600">
              <a:defRPr sz="1800"/>
            </a:lvl4pPr>
            <a:lvl5pPr marL="1430338" indent="-176213">
              <a:buFont typeface="Arial"/>
              <a:buChar char="•"/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11897"/>
            <a:ext cx="7772400" cy="1063867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245325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j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73898"/>
            <a:ext cx="8229600" cy="2286000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SBU Mark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86836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571500" y="0"/>
            <a:ext cx="8001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  <a:latin typeface="Arial Narrow" pitchFamily="-112" charset="0"/>
              </a:rPr>
              <a:t>High Sensitivity//Approved for Release to U.S. Government and Their Contractors</a:t>
            </a:r>
            <a:endParaRPr lang="en-US" sz="1200" b="1" dirty="0">
              <a:solidFill>
                <a:srgbClr val="000000"/>
              </a:solidFill>
              <a:latin typeface="Arial Narrow" pitchFamily="-11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228600" y="1371600"/>
            <a:ext cx="8077200" cy="4114800"/>
          </a:xfrm>
          <a:prstGeom prst="rect">
            <a:avLst/>
          </a:prstGeom>
        </p:spPr>
        <p:txBody>
          <a:bodyPr vert="horz"/>
          <a:lstStyle>
            <a:lvl1pPr marL="282575" indent="-282575">
              <a:buSzPct val="130000"/>
              <a:defRPr/>
            </a:lvl1pPr>
            <a:lvl2pPr marL="517525" indent="-227013">
              <a:defRPr sz="1800"/>
            </a:lvl2pPr>
            <a:lvl3pPr marL="800100" indent="-176213">
              <a:buSzPct val="125000"/>
              <a:defRPr sz="1800"/>
            </a:lvl3pPr>
            <a:lvl4pPr marL="1201738" indent="-228600">
              <a:defRPr sz="1800"/>
            </a:lvl4pPr>
            <a:lvl5pPr marL="1430338" indent="-176213">
              <a:buFont typeface="Arial"/>
              <a:buChar char="•"/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Unclassified with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56836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28600" y="685800"/>
            <a:ext cx="8229600" cy="609600"/>
          </a:xfrm>
          <a:prstGeom prst="rect">
            <a:avLst/>
          </a:prstGeom>
        </p:spPr>
        <p:txBody>
          <a:bodyPr vert="horz"/>
          <a:lstStyle>
            <a:lvl1pPr marL="3175" indent="-3175">
              <a:buNone/>
              <a:defRPr sz="2000" b="0" i="1">
                <a:solidFill>
                  <a:srgbClr val="8C8D8E"/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4318000" y="1371600"/>
            <a:ext cx="4140200" cy="3822700"/>
          </a:xfrm>
          <a:prstGeom prst="rect">
            <a:avLst/>
          </a:prstGeom>
        </p:spPr>
        <p:txBody>
          <a:bodyPr vert="horz"/>
          <a:lstStyle>
            <a:lvl1pPr>
              <a:buNone/>
              <a:defRPr sz="2000"/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771900" y="6581001"/>
            <a:ext cx="1600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UNCLASSIFIED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3771900" y="0"/>
            <a:ext cx="1600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UNCLASSIFIED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7"/>
          </p:nvPr>
        </p:nvSpPr>
        <p:spPr>
          <a:xfrm>
            <a:off x="228600" y="1371600"/>
            <a:ext cx="3810000" cy="4114800"/>
          </a:xfrm>
          <a:prstGeom prst="rect">
            <a:avLst/>
          </a:prstGeom>
        </p:spPr>
        <p:txBody>
          <a:bodyPr vert="horz"/>
          <a:lstStyle>
            <a:lvl1pPr marL="282575" indent="-282575">
              <a:buSzPct val="130000"/>
              <a:defRPr/>
            </a:lvl1pPr>
            <a:lvl2pPr marL="517525" indent="-227013">
              <a:defRPr sz="1800"/>
            </a:lvl2pPr>
            <a:lvl3pPr marL="800100" indent="-176213">
              <a:buSzPct val="125000"/>
              <a:defRPr sz="1800"/>
            </a:lvl3pPr>
            <a:lvl4pPr marL="1201738" indent="-228600">
              <a:defRPr sz="1800"/>
            </a:lvl4pPr>
            <a:lvl5pPr marL="1430338" indent="-176213">
              <a:buFont typeface="Arial"/>
              <a:buChar char="•"/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Secret with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58159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28600" y="685800"/>
            <a:ext cx="8229600" cy="609600"/>
          </a:xfrm>
          <a:prstGeom prst="rect">
            <a:avLst/>
          </a:prstGeom>
        </p:spPr>
        <p:txBody>
          <a:bodyPr vert="horz"/>
          <a:lstStyle>
            <a:lvl1pPr marL="3175" indent="-3175">
              <a:buNone/>
              <a:defRPr sz="2000" b="0" i="1">
                <a:solidFill>
                  <a:srgbClr val="8C8D8E"/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771900" y="6581001"/>
            <a:ext cx="1600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SECRET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3771900" y="0"/>
            <a:ext cx="1600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SECRET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7"/>
          </p:nvPr>
        </p:nvSpPr>
        <p:spPr>
          <a:xfrm>
            <a:off x="228600" y="1371600"/>
            <a:ext cx="3810000" cy="4114800"/>
          </a:xfrm>
          <a:prstGeom prst="rect">
            <a:avLst/>
          </a:prstGeom>
        </p:spPr>
        <p:txBody>
          <a:bodyPr vert="horz"/>
          <a:lstStyle>
            <a:lvl1pPr marL="282575" indent="-282575">
              <a:buSzPct val="130000"/>
              <a:defRPr/>
            </a:lvl1pPr>
            <a:lvl2pPr marL="517525" indent="-227013">
              <a:defRPr sz="1800"/>
            </a:lvl2pPr>
            <a:lvl3pPr marL="800100" indent="-176213">
              <a:buSzPct val="125000"/>
              <a:defRPr sz="1800"/>
            </a:lvl3pPr>
            <a:lvl4pPr marL="1201738" indent="-228600">
              <a:defRPr sz="1800"/>
            </a:lvl4pPr>
            <a:lvl5pPr marL="1430338" indent="-176213">
              <a:buFont typeface="Arial"/>
              <a:buChar char="•"/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ext, Subtitle, 16 p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62128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371600"/>
            <a:ext cx="8077200" cy="4114800"/>
          </a:xfrm>
          <a:prstGeom prst="rect">
            <a:avLst/>
          </a:prstGeom>
        </p:spPr>
        <p:txBody>
          <a:bodyPr vert="horz"/>
          <a:lstStyle>
            <a:lvl1pPr marL="282575" indent="-282575">
              <a:buSzPct val="130000"/>
              <a:defRPr sz="1600"/>
            </a:lvl1pPr>
            <a:lvl2pPr marL="517525" indent="-227013">
              <a:defRPr sz="1600"/>
            </a:lvl2pPr>
            <a:lvl3pPr marL="800100" indent="-176213">
              <a:buSzPct val="125000"/>
              <a:defRPr sz="1600"/>
            </a:lvl3pPr>
            <a:lvl4pPr marL="1201738" indent="-228600">
              <a:defRPr sz="1600"/>
            </a:lvl4pPr>
            <a:lvl5pPr marL="1430338" indent="-176213">
              <a:buFont typeface="Arial"/>
              <a:buChar char="•"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28600" y="685800"/>
            <a:ext cx="8229600" cy="609600"/>
          </a:xfrm>
          <a:prstGeom prst="rect">
            <a:avLst/>
          </a:prstGeom>
        </p:spPr>
        <p:txBody>
          <a:bodyPr vert="horz"/>
          <a:lstStyle>
            <a:lvl1pPr>
              <a:buNone/>
              <a:defRPr sz="2000" b="0" i="1">
                <a:solidFill>
                  <a:srgbClr val="8C8D8E"/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Quad Chart, Subtitle, Key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28600" y="685800"/>
            <a:ext cx="8229600" cy="391521"/>
          </a:xfrm>
          <a:prstGeom prst="rect">
            <a:avLst/>
          </a:prstGeom>
        </p:spPr>
        <p:txBody>
          <a:bodyPr vert="horz"/>
          <a:lstStyle>
            <a:lvl1pPr>
              <a:buNone/>
              <a:defRPr sz="2000" b="0" i="1">
                <a:solidFill>
                  <a:srgbClr val="8C8D8E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59482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rot="5400000">
            <a:off x="2166458" y="3629269"/>
            <a:ext cx="4831725" cy="15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225797" y="3594850"/>
            <a:ext cx="8714631" cy="15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260350" y="1201737"/>
            <a:ext cx="4173538" cy="2314576"/>
          </a:xfrm>
          <a:prstGeom prst="rect">
            <a:avLst/>
          </a:prstGeom>
        </p:spPr>
        <p:txBody>
          <a:bodyPr vert="horz"/>
          <a:lstStyle>
            <a:lvl1pPr marL="169863" indent="-169863">
              <a:defRPr sz="1400"/>
            </a:lvl1pPr>
            <a:lvl2pPr marL="339725" indent="-169863">
              <a:defRPr sz="1400"/>
            </a:lvl2pPr>
            <a:lvl3pPr marL="565150" indent="-112713">
              <a:defRPr sz="1400"/>
            </a:lvl3pPr>
            <a:lvl4pPr marL="862013" indent="-169863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18"/>
          </p:nvPr>
        </p:nvSpPr>
        <p:spPr>
          <a:xfrm>
            <a:off x="4750846" y="1201737"/>
            <a:ext cx="4173538" cy="2314576"/>
          </a:xfrm>
          <a:prstGeom prst="rect">
            <a:avLst/>
          </a:prstGeom>
        </p:spPr>
        <p:txBody>
          <a:bodyPr vert="horz"/>
          <a:lstStyle>
            <a:lvl1pPr marL="169863" indent="-169863">
              <a:defRPr sz="1400"/>
            </a:lvl1pPr>
            <a:lvl2pPr marL="339725" indent="-169863">
              <a:defRPr sz="1400"/>
            </a:lvl2pPr>
            <a:lvl3pPr marL="565150" indent="-112713">
              <a:defRPr sz="1400"/>
            </a:lvl3pPr>
            <a:lvl4pPr marL="862013" indent="-169863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260350" y="3696586"/>
            <a:ext cx="4173538" cy="2314576"/>
          </a:xfrm>
          <a:prstGeom prst="rect">
            <a:avLst/>
          </a:prstGeom>
        </p:spPr>
        <p:txBody>
          <a:bodyPr vert="horz"/>
          <a:lstStyle>
            <a:lvl1pPr marL="169863" indent="-169863">
              <a:defRPr sz="1400"/>
            </a:lvl1pPr>
            <a:lvl2pPr marL="339725" indent="-169863">
              <a:defRPr sz="1400"/>
            </a:lvl2pPr>
            <a:lvl3pPr marL="565150" indent="-112713">
              <a:defRPr sz="1400"/>
            </a:lvl3pPr>
            <a:lvl4pPr marL="862013" indent="-169863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4750846" y="3696586"/>
            <a:ext cx="4173538" cy="2314576"/>
          </a:xfrm>
          <a:prstGeom prst="rect">
            <a:avLst/>
          </a:prstGeom>
        </p:spPr>
        <p:txBody>
          <a:bodyPr vert="horz"/>
          <a:lstStyle>
            <a:lvl1pPr marL="169863" indent="-169863">
              <a:defRPr sz="1400"/>
            </a:lvl1pPr>
            <a:lvl2pPr marL="339725" indent="-169863">
              <a:defRPr sz="1400"/>
            </a:lvl2pPr>
            <a:lvl3pPr marL="565150" indent="-112713">
              <a:defRPr sz="1400"/>
            </a:lvl3pPr>
            <a:lvl4pPr marL="862013" indent="-169863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Risk Format_Corn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6700838" cy="56836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28600" y="685800"/>
            <a:ext cx="6716713" cy="6096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0" i="1">
                <a:solidFill>
                  <a:srgbClr val="8C8D8E"/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4910918" y="2295308"/>
            <a:ext cx="3952395" cy="3654083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>
              <a:buNone/>
              <a:defRPr sz="2000"/>
            </a:lvl1pPr>
          </a:lstStyle>
          <a:p>
            <a:endParaRPr lang="en-US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7"/>
          </p:nvPr>
        </p:nvSpPr>
        <p:spPr>
          <a:xfrm>
            <a:off x="228599" y="1203767"/>
            <a:ext cx="4459147" cy="4701733"/>
          </a:xfrm>
          <a:prstGeom prst="rect">
            <a:avLst/>
          </a:prstGeom>
        </p:spPr>
        <p:txBody>
          <a:bodyPr vert="horz"/>
          <a:lstStyle>
            <a:lvl1pPr marL="282575" indent="-282575">
              <a:buSzPct val="130000"/>
              <a:defRPr/>
            </a:lvl1pPr>
            <a:lvl2pPr marL="517525" indent="-227013">
              <a:defRPr sz="1800"/>
            </a:lvl2pPr>
            <a:lvl3pPr marL="800100" indent="-176213">
              <a:buSzPct val="125000"/>
              <a:defRPr sz="1800"/>
            </a:lvl3pPr>
            <a:lvl4pPr marL="1201738" indent="-228600">
              <a:defRPr sz="1800"/>
            </a:lvl4pPr>
            <a:lvl5pPr marL="1430338" indent="-176213">
              <a:buFont typeface="Arial"/>
              <a:buChar char="•"/>
              <a:defRPr sz="1800" baseline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 descr="CCEO Risk Format_P8sample_Smwithcrosshatch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19735" y="277725"/>
            <a:ext cx="2235083" cy="18678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with Pictur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55513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857375" y="1371600"/>
            <a:ext cx="5386388" cy="3467100"/>
          </a:xfrm>
          <a:prstGeom prst="rect">
            <a:avLst/>
          </a:prstGeom>
        </p:spPr>
        <p:txBody>
          <a:bodyPr vert="horz"/>
          <a:lstStyle>
            <a:lvl1pPr>
              <a:buNone/>
              <a:defRPr sz="20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7"/>
          </p:nvPr>
        </p:nvSpPr>
        <p:spPr>
          <a:xfrm>
            <a:off x="228600" y="5105400"/>
            <a:ext cx="8077200" cy="685800"/>
          </a:xfrm>
          <a:prstGeom prst="rect">
            <a:avLst/>
          </a:prstGeom>
        </p:spPr>
        <p:txBody>
          <a:bodyPr vert="horz"/>
          <a:lstStyle>
            <a:lvl1pPr marL="282575" indent="-282575">
              <a:buSzPct val="130000"/>
              <a:defRPr/>
            </a:lvl1pPr>
            <a:lvl2pPr marL="517525" indent="-227013">
              <a:defRPr sz="1800"/>
            </a:lvl2pPr>
            <a:lvl3pPr marL="800100" indent="-176213">
              <a:buSzPct val="125000"/>
              <a:buNone/>
              <a:defRPr sz="1800"/>
            </a:lvl3pPr>
            <a:lvl4pPr marL="1201738" indent="-228600">
              <a:defRPr sz="1800"/>
            </a:lvl4pPr>
            <a:lvl5pPr marL="1430338" indent="-176213">
              <a:buFont typeface="Arial"/>
              <a:buChar char="•"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Risk Format_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522148" cy="56836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28600" y="685800"/>
            <a:ext cx="8542338" cy="6096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0" i="1">
                <a:solidFill>
                  <a:srgbClr val="8C8D8E"/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7"/>
          </p:nvPr>
        </p:nvSpPr>
        <p:spPr>
          <a:xfrm>
            <a:off x="217023" y="1134320"/>
            <a:ext cx="3984585" cy="4861367"/>
          </a:xfrm>
          <a:prstGeom prst="rect">
            <a:avLst/>
          </a:prstGeom>
        </p:spPr>
        <p:txBody>
          <a:bodyPr vert="horz"/>
          <a:lstStyle>
            <a:lvl1pPr marL="282575" indent="-282575">
              <a:buSzPct val="130000"/>
              <a:defRPr/>
            </a:lvl1pPr>
            <a:lvl2pPr marL="517525" indent="-227013">
              <a:defRPr sz="1800"/>
            </a:lvl2pPr>
            <a:lvl3pPr marL="800100" indent="-176213">
              <a:buSzPct val="125000"/>
              <a:defRPr sz="1800"/>
            </a:lvl3pPr>
            <a:lvl4pPr marL="1201738" indent="-228600">
              <a:defRPr sz="1800"/>
            </a:lvl4pPr>
            <a:lvl5pPr marL="1430338" indent="-176213">
              <a:buFont typeface="Arial"/>
              <a:buChar char="•"/>
              <a:defRPr sz="1800" baseline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 descr="CCEO Risk Format_P8sample_crosshatch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34095" y="1141562"/>
            <a:ext cx="4619780" cy="456130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333069" y="5756123"/>
            <a:ext cx="228600" cy="152400"/>
          </a:xfrm>
          <a:prstGeom prst="rect">
            <a:avLst/>
          </a:prstGeom>
          <a:solidFill>
            <a:srgbClr val="4D6E9F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87786" y="5756329"/>
            <a:ext cx="228600" cy="152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44207" y="5721709"/>
            <a:ext cx="4599793" cy="350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  <a:tabLst>
                <a:tab pos="2630488" algn="l"/>
              </a:tabLst>
            </a:pPr>
            <a:r>
              <a:rPr lang="en-US" sz="900" dirty="0" smtClean="0">
                <a:solidFill>
                  <a:srgbClr val="000000"/>
                </a:solidFill>
              </a:rPr>
              <a:t>Current risk assessment with uncertainty	Expected risk assessment with 	proposed mitigation</a:t>
            </a:r>
            <a:endParaRPr lang="en-US" sz="9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ext, Gradient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62128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371600"/>
            <a:ext cx="8077200" cy="4114800"/>
          </a:xfrm>
          <a:prstGeom prst="rect">
            <a:avLst/>
          </a:prstGeom>
        </p:spPr>
        <p:txBody>
          <a:bodyPr vert="horz"/>
          <a:lstStyle>
            <a:lvl1pPr marL="282575" indent="-282575">
              <a:buSzPct val="130000"/>
              <a:defRPr/>
            </a:lvl1pPr>
            <a:lvl2pPr marL="517525" indent="-227013">
              <a:defRPr sz="1800"/>
            </a:lvl2pPr>
            <a:lvl3pPr marL="800100" indent="-176213">
              <a:buSzPct val="125000"/>
              <a:defRPr sz="1800"/>
            </a:lvl3pPr>
            <a:lvl4pPr marL="1201738" indent="-228600">
              <a:defRPr sz="1800"/>
            </a:lvl4pPr>
            <a:lvl5pPr marL="1430338" indent="-176213">
              <a:buFont typeface="Arial"/>
              <a:buChar char="•"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20 Pt. Text, Gradient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62128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371600"/>
            <a:ext cx="8077200" cy="4114800"/>
          </a:xfrm>
          <a:prstGeom prst="rect">
            <a:avLst/>
          </a:prstGeom>
        </p:spPr>
        <p:txBody>
          <a:bodyPr vert="horz"/>
          <a:lstStyle>
            <a:lvl1pPr marL="282575" indent="-282575">
              <a:buSzPct val="130000"/>
              <a:defRPr/>
            </a:lvl1pPr>
            <a:lvl2pPr marL="517525" indent="-227013">
              <a:defRPr sz="1800"/>
            </a:lvl2pPr>
            <a:lvl3pPr marL="800100" indent="-176213">
              <a:buSzPct val="125000"/>
              <a:defRPr sz="1800"/>
            </a:lvl3pPr>
            <a:lvl4pPr marL="1201738" indent="-228600">
              <a:defRPr sz="1800"/>
            </a:lvl4pPr>
            <a:lvl5pPr marL="1430338" indent="-176213">
              <a:buFont typeface="Arial"/>
              <a:buChar char="•"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28600" y="6093279"/>
            <a:ext cx="7057542" cy="492125"/>
          </a:xfrm>
          <a:prstGeom prst="rect">
            <a:avLst/>
          </a:prstGeom>
        </p:spPr>
        <p:txBody>
          <a:bodyPr vert="horz"/>
          <a:lstStyle>
            <a:lvl1pPr marL="225425" indent="-225425">
              <a:lnSpc>
                <a:spcPts val="1700"/>
              </a:lnSpc>
              <a:spcBef>
                <a:spcPts val="0"/>
              </a:spcBef>
              <a:buNone/>
              <a:defRPr sz="1600" b="1" i="1">
                <a:solidFill>
                  <a:srgbClr val="8B2346"/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ext, Subtitle,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58159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28600" y="685800"/>
            <a:ext cx="8229600" cy="609600"/>
          </a:xfrm>
          <a:prstGeom prst="rect">
            <a:avLst/>
          </a:prstGeom>
        </p:spPr>
        <p:txBody>
          <a:bodyPr vert="horz"/>
          <a:lstStyle>
            <a:lvl1pPr marL="3175" indent="-3175">
              <a:buNone/>
              <a:defRPr sz="2000" b="0" i="1">
                <a:solidFill>
                  <a:srgbClr val="8C8D8E"/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371600"/>
            <a:ext cx="8077200" cy="4114800"/>
          </a:xfrm>
          <a:prstGeom prst="rect">
            <a:avLst/>
          </a:prstGeom>
        </p:spPr>
        <p:txBody>
          <a:bodyPr vert="horz"/>
          <a:lstStyle>
            <a:lvl1pPr marL="282575" indent="-282575">
              <a:buSzPct val="130000"/>
              <a:defRPr/>
            </a:lvl1pPr>
            <a:lvl2pPr marL="517525" indent="-227013">
              <a:defRPr sz="1800"/>
            </a:lvl2pPr>
            <a:lvl3pPr marL="800100" indent="-176213">
              <a:buSzPct val="125000"/>
              <a:defRPr sz="1800"/>
            </a:lvl3pPr>
            <a:lvl4pPr marL="1201738" indent="-228600">
              <a:defRPr sz="1800"/>
            </a:lvl4pPr>
            <a:lvl5pPr marL="1430338" indent="-176213">
              <a:buFont typeface="Arial"/>
              <a:buChar char="•"/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28600" y="6093279"/>
            <a:ext cx="7057542" cy="492125"/>
          </a:xfrm>
          <a:prstGeom prst="rect">
            <a:avLst/>
          </a:prstGeom>
        </p:spPr>
        <p:txBody>
          <a:bodyPr vert="horz"/>
          <a:lstStyle>
            <a:lvl1pPr marL="225425" indent="-225425">
              <a:lnSpc>
                <a:spcPts val="1700"/>
              </a:lnSpc>
              <a:spcBef>
                <a:spcPts val="0"/>
              </a:spcBef>
              <a:buNone/>
              <a:defRPr sz="1600" b="1" i="1">
                <a:solidFill>
                  <a:srgbClr val="8B2346"/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6 Pt Text, Subtitle,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58159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28600" y="685800"/>
            <a:ext cx="8229600" cy="609600"/>
          </a:xfrm>
          <a:prstGeom prst="rect">
            <a:avLst/>
          </a:prstGeom>
        </p:spPr>
        <p:txBody>
          <a:bodyPr vert="horz"/>
          <a:lstStyle>
            <a:lvl1pPr marL="3175" indent="-3175">
              <a:buNone/>
              <a:defRPr sz="2000" b="0" i="1">
                <a:solidFill>
                  <a:srgbClr val="8C8D8E"/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371600"/>
            <a:ext cx="8077200" cy="4114800"/>
          </a:xfrm>
          <a:prstGeom prst="rect">
            <a:avLst/>
          </a:prstGeom>
        </p:spPr>
        <p:txBody>
          <a:bodyPr vert="horz"/>
          <a:lstStyle>
            <a:lvl1pPr marL="282575" indent="-282575">
              <a:buSzPct val="130000"/>
              <a:defRPr sz="1600"/>
            </a:lvl1pPr>
            <a:lvl2pPr marL="517525" indent="-227013">
              <a:defRPr sz="1600"/>
            </a:lvl2pPr>
            <a:lvl3pPr marL="800100" indent="-176213">
              <a:buSzPct val="125000"/>
              <a:defRPr sz="1600"/>
            </a:lvl3pPr>
            <a:lvl4pPr marL="1201738" indent="-228600">
              <a:defRPr sz="1600"/>
            </a:lvl4pPr>
            <a:lvl5pPr marL="1430338" indent="-176213">
              <a:buFont typeface="Arial"/>
              <a:buChar char="•"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28600" y="6093279"/>
            <a:ext cx="7057542" cy="492125"/>
          </a:xfrm>
          <a:prstGeom prst="rect">
            <a:avLst/>
          </a:prstGeom>
        </p:spPr>
        <p:txBody>
          <a:bodyPr vert="horz"/>
          <a:lstStyle>
            <a:lvl1pPr marL="225425" indent="-225425">
              <a:lnSpc>
                <a:spcPts val="1700"/>
              </a:lnSpc>
              <a:spcBef>
                <a:spcPts val="0"/>
              </a:spcBef>
              <a:buNone/>
              <a:defRPr sz="1600" b="1" i="1">
                <a:solidFill>
                  <a:srgbClr val="8B2346"/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ext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58159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, Sub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86836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28600" y="685800"/>
            <a:ext cx="8229600" cy="6096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0" i="1">
                <a:solidFill>
                  <a:srgbClr val="8C8D8E"/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ext, Subtitle,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62128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371600"/>
            <a:ext cx="8077200" cy="4114800"/>
          </a:xfrm>
          <a:prstGeom prst="rect">
            <a:avLst/>
          </a:prstGeom>
        </p:spPr>
        <p:txBody>
          <a:bodyPr vert="horz" numCol="2"/>
          <a:lstStyle>
            <a:lvl1pPr marL="282575" indent="-282575">
              <a:buSzPct val="130000"/>
              <a:defRPr/>
            </a:lvl1pPr>
            <a:lvl2pPr marL="517525" indent="-227013">
              <a:defRPr sz="1800"/>
            </a:lvl2pPr>
            <a:lvl3pPr marL="800100" indent="-176213">
              <a:buSzPct val="125000"/>
              <a:defRPr sz="1800"/>
            </a:lvl3pPr>
            <a:lvl4pPr marL="1201738" indent="-228600">
              <a:defRPr sz="1800"/>
            </a:lvl4pPr>
            <a:lvl5pPr marL="1430338" indent="-176213">
              <a:buFont typeface="Arial"/>
              <a:buChar char="•"/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28600" y="685800"/>
            <a:ext cx="8229600" cy="609600"/>
          </a:xfrm>
          <a:prstGeom prst="rect">
            <a:avLst/>
          </a:prstGeom>
        </p:spPr>
        <p:txBody>
          <a:bodyPr vert="horz"/>
          <a:lstStyle>
            <a:lvl1pPr marL="3175" indent="-3175">
              <a:buNone/>
              <a:tabLst/>
              <a:defRPr sz="2000" b="0" i="1">
                <a:solidFill>
                  <a:srgbClr val="8C8D8E"/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with Pictur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55513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857375" y="1371600"/>
            <a:ext cx="5386388" cy="3467100"/>
          </a:xfrm>
          <a:prstGeom prst="rect">
            <a:avLst/>
          </a:prstGeom>
        </p:spPr>
        <p:txBody>
          <a:bodyPr vert="horz"/>
          <a:lstStyle>
            <a:lvl1pPr>
              <a:buNone/>
              <a:defRPr sz="20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7"/>
          </p:nvPr>
        </p:nvSpPr>
        <p:spPr>
          <a:xfrm>
            <a:off x="228600" y="5105400"/>
            <a:ext cx="8077200" cy="685800"/>
          </a:xfrm>
          <a:prstGeom prst="rect">
            <a:avLst/>
          </a:prstGeom>
        </p:spPr>
        <p:txBody>
          <a:bodyPr vert="horz"/>
          <a:lstStyle>
            <a:lvl1pPr marL="282575" indent="-282575">
              <a:buSzPct val="130000"/>
              <a:defRPr/>
            </a:lvl1pPr>
            <a:lvl2pPr marL="517525" indent="-227013">
              <a:defRPr sz="1800"/>
            </a:lvl2pPr>
            <a:lvl3pPr marL="800100" indent="-176213">
              <a:buSzPct val="125000"/>
              <a:buNone/>
              <a:defRPr sz="1800"/>
            </a:lvl3pPr>
            <a:lvl4pPr marL="1201738" indent="-228600">
              <a:defRPr sz="1800"/>
            </a:lvl4pPr>
            <a:lvl5pPr marL="1430338" indent="-176213">
              <a:buFont typeface="Arial"/>
              <a:buChar char="•"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with Picture/Text &amp;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55513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857375" y="1371600"/>
            <a:ext cx="5386388" cy="3467100"/>
          </a:xfrm>
          <a:prstGeom prst="rect">
            <a:avLst/>
          </a:prstGeom>
        </p:spPr>
        <p:txBody>
          <a:bodyPr vert="horz"/>
          <a:lstStyle>
            <a:lvl1pPr>
              <a:buNone/>
              <a:defRPr sz="20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7"/>
          </p:nvPr>
        </p:nvSpPr>
        <p:spPr>
          <a:xfrm>
            <a:off x="228600" y="5105400"/>
            <a:ext cx="8077200" cy="685800"/>
          </a:xfrm>
          <a:prstGeom prst="rect">
            <a:avLst/>
          </a:prstGeom>
        </p:spPr>
        <p:txBody>
          <a:bodyPr vert="horz"/>
          <a:lstStyle>
            <a:lvl1pPr marL="282575" indent="-282575">
              <a:buSzPct val="130000"/>
              <a:defRPr/>
            </a:lvl1pPr>
            <a:lvl2pPr marL="517525" indent="-227013">
              <a:defRPr sz="1800"/>
            </a:lvl2pPr>
            <a:lvl3pPr marL="800100" indent="-176213">
              <a:buSzPct val="125000"/>
              <a:buNone/>
              <a:defRPr sz="1800"/>
            </a:lvl3pPr>
            <a:lvl4pPr marL="1201738" indent="-228600">
              <a:defRPr sz="1800"/>
            </a:lvl4pPr>
            <a:lvl5pPr marL="1430338" indent="-176213">
              <a:buFont typeface="Arial"/>
              <a:buChar char="•"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28600" y="6093279"/>
            <a:ext cx="7057542" cy="492125"/>
          </a:xfrm>
          <a:prstGeom prst="rect">
            <a:avLst/>
          </a:prstGeom>
        </p:spPr>
        <p:txBody>
          <a:bodyPr vert="horz"/>
          <a:lstStyle>
            <a:lvl1pPr marL="225425" indent="-225425">
              <a:lnSpc>
                <a:spcPts val="1700"/>
              </a:lnSpc>
              <a:spcBef>
                <a:spcPts val="0"/>
              </a:spcBef>
              <a:buNone/>
              <a:defRPr sz="1600" b="1" i="1">
                <a:solidFill>
                  <a:srgbClr val="8B2346"/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with Picture/Text &amp;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55513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857375" y="1371600"/>
            <a:ext cx="5386388" cy="3467100"/>
          </a:xfrm>
          <a:prstGeom prst="rect">
            <a:avLst/>
          </a:prstGeom>
        </p:spPr>
        <p:txBody>
          <a:bodyPr vert="horz"/>
          <a:lstStyle>
            <a:lvl1pPr>
              <a:buNone/>
              <a:defRPr sz="20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7"/>
          </p:nvPr>
        </p:nvSpPr>
        <p:spPr>
          <a:xfrm>
            <a:off x="228600" y="5105400"/>
            <a:ext cx="8077200" cy="685800"/>
          </a:xfrm>
          <a:prstGeom prst="rect">
            <a:avLst/>
          </a:prstGeom>
        </p:spPr>
        <p:txBody>
          <a:bodyPr vert="horz"/>
          <a:lstStyle>
            <a:lvl1pPr marL="282575" indent="-282575">
              <a:buSzPct val="130000"/>
              <a:defRPr/>
            </a:lvl1pPr>
            <a:lvl2pPr marL="517525" indent="-227013">
              <a:defRPr sz="1800"/>
            </a:lvl2pPr>
            <a:lvl3pPr marL="800100" indent="-176213">
              <a:buSzPct val="125000"/>
              <a:buNone/>
              <a:defRPr sz="1800"/>
            </a:lvl3pPr>
            <a:lvl4pPr marL="1201738" indent="-228600">
              <a:defRPr sz="1800"/>
            </a:lvl4pPr>
            <a:lvl5pPr marL="1430338" indent="-176213">
              <a:buFont typeface="Arial"/>
              <a:buChar char="•"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28600" y="6093279"/>
            <a:ext cx="7057542" cy="492125"/>
          </a:xfrm>
          <a:prstGeom prst="rect">
            <a:avLst/>
          </a:prstGeom>
        </p:spPr>
        <p:txBody>
          <a:bodyPr vert="horz"/>
          <a:lstStyle>
            <a:lvl1pPr marL="225425" indent="-225425">
              <a:lnSpc>
                <a:spcPts val="1700"/>
              </a:lnSpc>
              <a:spcBef>
                <a:spcPts val="0"/>
              </a:spcBef>
              <a:buNone/>
              <a:defRPr sz="1600" b="1" i="1">
                <a:solidFill>
                  <a:srgbClr val="8B2346"/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, Sub with Picture/Text &amp;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55513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857375" y="1371600"/>
            <a:ext cx="5386388" cy="3467100"/>
          </a:xfrm>
          <a:prstGeom prst="rect">
            <a:avLst/>
          </a:prstGeom>
        </p:spPr>
        <p:txBody>
          <a:bodyPr vert="horz"/>
          <a:lstStyle>
            <a:lvl1pPr>
              <a:buNone/>
              <a:defRPr sz="20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7"/>
          </p:nvPr>
        </p:nvSpPr>
        <p:spPr>
          <a:xfrm>
            <a:off x="228600" y="5105400"/>
            <a:ext cx="8077200" cy="685800"/>
          </a:xfrm>
          <a:prstGeom prst="rect">
            <a:avLst/>
          </a:prstGeom>
        </p:spPr>
        <p:txBody>
          <a:bodyPr vert="horz"/>
          <a:lstStyle>
            <a:lvl1pPr marL="282575" indent="-282575">
              <a:buSzPct val="130000"/>
              <a:defRPr/>
            </a:lvl1pPr>
            <a:lvl2pPr marL="517525" indent="-227013">
              <a:defRPr sz="1800"/>
            </a:lvl2pPr>
            <a:lvl3pPr marL="800100" indent="-176213">
              <a:buSzPct val="125000"/>
              <a:buNone/>
              <a:defRPr sz="1800"/>
            </a:lvl3pPr>
            <a:lvl4pPr marL="1201738" indent="-228600">
              <a:defRPr sz="1800"/>
            </a:lvl4pPr>
            <a:lvl5pPr marL="1430338" indent="-176213">
              <a:buFont typeface="Arial"/>
              <a:buChar char="•"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28600" y="6093279"/>
            <a:ext cx="7057542" cy="492125"/>
          </a:xfrm>
          <a:prstGeom prst="rect">
            <a:avLst/>
          </a:prstGeom>
        </p:spPr>
        <p:txBody>
          <a:bodyPr vert="horz"/>
          <a:lstStyle>
            <a:lvl1pPr marL="225425" indent="-225425">
              <a:lnSpc>
                <a:spcPts val="1700"/>
              </a:lnSpc>
              <a:spcBef>
                <a:spcPts val="0"/>
              </a:spcBef>
              <a:buNone/>
              <a:defRPr sz="1600" b="1" i="1">
                <a:solidFill>
                  <a:srgbClr val="8B2346"/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28600" y="685800"/>
            <a:ext cx="8229600" cy="6096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0" i="1">
                <a:solidFill>
                  <a:srgbClr val="8C8D8E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Chart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28600" y="685800"/>
            <a:ext cx="8229600" cy="6096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0" i="1">
                <a:solidFill>
                  <a:srgbClr val="8C8D8E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6"/>
          </p:nvPr>
        </p:nvSpPr>
        <p:spPr>
          <a:xfrm>
            <a:off x="228600" y="1371600"/>
            <a:ext cx="7810500" cy="4178300"/>
          </a:xfrm>
          <a:prstGeom prst="rect">
            <a:avLst/>
          </a:prstGeom>
        </p:spPr>
        <p:txBody>
          <a:bodyPr vert="horz"/>
          <a:lstStyle>
            <a:lvl1pPr>
              <a:buFontTx/>
              <a:buNone/>
              <a:defRPr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59482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Text with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56836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28600" y="685800"/>
            <a:ext cx="8229600" cy="6096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0" i="1">
                <a:solidFill>
                  <a:srgbClr val="8C8D8E"/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4318000" y="1371600"/>
            <a:ext cx="4140200" cy="3827713"/>
          </a:xfrm>
          <a:prstGeom prst="rect">
            <a:avLst/>
          </a:prstGeom>
        </p:spPr>
        <p:txBody>
          <a:bodyPr vert="horz"/>
          <a:lstStyle>
            <a:lvl1pPr>
              <a:buNone/>
              <a:defRPr sz="2000"/>
            </a:lvl1pPr>
          </a:lstStyle>
          <a:p>
            <a:endParaRPr lang="en-US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7"/>
          </p:nvPr>
        </p:nvSpPr>
        <p:spPr>
          <a:xfrm>
            <a:off x="228600" y="1371600"/>
            <a:ext cx="3886200" cy="4114800"/>
          </a:xfrm>
          <a:prstGeom prst="rect">
            <a:avLst/>
          </a:prstGeom>
        </p:spPr>
        <p:txBody>
          <a:bodyPr vert="horz"/>
          <a:lstStyle>
            <a:lvl1pPr marL="282575" indent="-282575">
              <a:buSzPct val="130000"/>
              <a:defRPr/>
            </a:lvl1pPr>
            <a:lvl2pPr marL="517525" indent="-227013">
              <a:defRPr sz="1800"/>
            </a:lvl2pPr>
            <a:lvl3pPr marL="800100" indent="-176213">
              <a:buSzPct val="125000"/>
              <a:defRPr sz="1800"/>
            </a:lvl3pPr>
            <a:lvl4pPr marL="1201738" indent="-228600">
              <a:defRPr sz="1800"/>
            </a:lvl4pPr>
            <a:lvl5pPr marL="1430338" indent="-176213">
              <a:buFont typeface="Arial"/>
              <a:buChar char="•"/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11897"/>
            <a:ext cx="7772400" cy="1063867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245325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j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73898"/>
            <a:ext cx="8229600" cy="2286000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SBU Mark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86836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571500" y="0"/>
            <a:ext cx="8001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  <a:latin typeface="Arial Narrow" pitchFamily="-112" charset="0"/>
              </a:rPr>
              <a:t>High Sensitivity//Approved for Release to U.S. Government and Their Contractors</a:t>
            </a:r>
            <a:endParaRPr lang="en-US" sz="1200" b="1" dirty="0">
              <a:solidFill>
                <a:srgbClr val="000000"/>
              </a:solidFill>
              <a:latin typeface="Arial Narrow" pitchFamily="-11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228600" y="1371600"/>
            <a:ext cx="8077200" cy="4114800"/>
          </a:xfrm>
          <a:prstGeom prst="rect">
            <a:avLst/>
          </a:prstGeom>
        </p:spPr>
        <p:txBody>
          <a:bodyPr vert="horz"/>
          <a:lstStyle>
            <a:lvl1pPr marL="282575" indent="-282575">
              <a:buSzPct val="130000"/>
              <a:defRPr/>
            </a:lvl1pPr>
            <a:lvl2pPr marL="517525" indent="-227013">
              <a:defRPr sz="1800"/>
            </a:lvl2pPr>
            <a:lvl3pPr marL="800100" indent="-176213">
              <a:buSzPct val="125000"/>
              <a:defRPr sz="1800"/>
            </a:lvl3pPr>
            <a:lvl4pPr marL="1201738" indent="-228600">
              <a:defRPr sz="1800"/>
            </a:lvl4pPr>
            <a:lvl5pPr marL="1430338" indent="-176213">
              <a:buFont typeface="Arial"/>
              <a:buChar char="•"/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Unclassified with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56836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28600" y="685800"/>
            <a:ext cx="8229600" cy="609600"/>
          </a:xfrm>
          <a:prstGeom prst="rect">
            <a:avLst/>
          </a:prstGeom>
        </p:spPr>
        <p:txBody>
          <a:bodyPr vert="horz"/>
          <a:lstStyle>
            <a:lvl1pPr marL="3175" indent="-3175">
              <a:buNone/>
              <a:defRPr sz="2000" b="0" i="1">
                <a:solidFill>
                  <a:srgbClr val="8C8D8E"/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4318000" y="1371600"/>
            <a:ext cx="4140200" cy="3822700"/>
          </a:xfrm>
          <a:prstGeom prst="rect">
            <a:avLst/>
          </a:prstGeom>
        </p:spPr>
        <p:txBody>
          <a:bodyPr vert="horz"/>
          <a:lstStyle>
            <a:lvl1pPr>
              <a:buNone/>
              <a:defRPr sz="2000"/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771900" y="6581001"/>
            <a:ext cx="1600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UNCLASSIFIED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3771900" y="0"/>
            <a:ext cx="1600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UNCLASSIFIED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7"/>
          </p:nvPr>
        </p:nvSpPr>
        <p:spPr>
          <a:xfrm>
            <a:off x="228600" y="1371600"/>
            <a:ext cx="3810000" cy="4114800"/>
          </a:xfrm>
          <a:prstGeom prst="rect">
            <a:avLst/>
          </a:prstGeom>
        </p:spPr>
        <p:txBody>
          <a:bodyPr vert="horz"/>
          <a:lstStyle>
            <a:lvl1pPr marL="282575" indent="-282575">
              <a:buSzPct val="130000"/>
              <a:defRPr/>
            </a:lvl1pPr>
            <a:lvl2pPr marL="517525" indent="-227013">
              <a:defRPr sz="1800"/>
            </a:lvl2pPr>
            <a:lvl3pPr marL="800100" indent="-176213">
              <a:buSzPct val="125000"/>
              <a:defRPr sz="1800"/>
            </a:lvl3pPr>
            <a:lvl4pPr marL="1201738" indent="-228600">
              <a:defRPr sz="1800"/>
            </a:lvl4pPr>
            <a:lvl5pPr marL="1430338" indent="-176213">
              <a:buFont typeface="Arial"/>
              <a:buChar char="•"/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Secret with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58159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28600" y="685800"/>
            <a:ext cx="8229600" cy="609600"/>
          </a:xfrm>
          <a:prstGeom prst="rect">
            <a:avLst/>
          </a:prstGeom>
        </p:spPr>
        <p:txBody>
          <a:bodyPr vert="horz"/>
          <a:lstStyle>
            <a:lvl1pPr marL="3175" indent="-3175">
              <a:buNone/>
              <a:defRPr sz="2000" b="0" i="1">
                <a:solidFill>
                  <a:srgbClr val="8C8D8E"/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771900" y="6581001"/>
            <a:ext cx="1600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SECRET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3771900" y="0"/>
            <a:ext cx="1600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SECRET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7"/>
          </p:nvPr>
        </p:nvSpPr>
        <p:spPr>
          <a:xfrm>
            <a:off x="228600" y="1371600"/>
            <a:ext cx="3810000" cy="4114800"/>
          </a:xfrm>
          <a:prstGeom prst="rect">
            <a:avLst/>
          </a:prstGeom>
        </p:spPr>
        <p:txBody>
          <a:bodyPr vert="horz"/>
          <a:lstStyle>
            <a:lvl1pPr marL="282575" indent="-282575">
              <a:buSzPct val="130000"/>
              <a:defRPr/>
            </a:lvl1pPr>
            <a:lvl2pPr marL="517525" indent="-227013">
              <a:defRPr sz="1800"/>
            </a:lvl2pPr>
            <a:lvl3pPr marL="800100" indent="-176213">
              <a:buSzPct val="125000"/>
              <a:defRPr sz="1800"/>
            </a:lvl3pPr>
            <a:lvl4pPr marL="1201738" indent="-228600">
              <a:defRPr sz="1800"/>
            </a:lvl4pPr>
            <a:lvl5pPr marL="1430338" indent="-176213">
              <a:buFont typeface="Arial"/>
              <a:buChar char="•"/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228600" y="6090715"/>
            <a:ext cx="6773863" cy="492125"/>
          </a:xfrm>
          <a:prstGeom prst="rect">
            <a:avLst/>
          </a:prstGeom>
        </p:spPr>
        <p:txBody>
          <a:bodyPr vert="horz"/>
          <a:lstStyle>
            <a:lvl1pPr marL="225425" marR="0" indent="-225425" algn="l" defTabSz="4572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1" i="1">
                <a:solidFill>
                  <a:srgbClr val="8B2346"/>
                </a:solidFill>
                <a:latin typeface="+mn-lt"/>
              </a:defRPr>
            </a:lvl1pPr>
          </a:lstStyle>
          <a:p>
            <a:pPr marL="225425" marR="0" lvl="0" indent="-225425" algn="l" defTabSz="4572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&gt;	This is not a SECRET slide – “Click” text and “delete”</a:t>
            </a: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Quad Chart, Subtitle, Key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28600" y="685800"/>
            <a:ext cx="8229600" cy="391521"/>
          </a:xfrm>
          <a:prstGeom prst="rect">
            <a:avLst/>
          </a:prstGeom>
        </p:spPr>
        <p:txBody>
          <a:bodyPr vert="horz"/>
          <a:lstStyle>
            <a:lvl1pPr>
              <a:buNone/>
              <a:defRPr sz="2000" b="0" i="1">
                <a:solidFill>
                  <a:srgbClr val="8C8D8E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59482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rot="5400000">
            <a:off x="2166458" y="3629269"/>
            <a:ext cx="4831725" cy="15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225797" y="3594850"/>
            <a:ext cx="8714631" cy="15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260350" y="1201737"/>
            <a:ext cx="4173538" cy="2314576"/>
          </a:xfrm>
          <a:prstGeom prst="rect">
            <a:avLst/>
          </a:prstGeom>
        </p:spPr>
        <p:txBody>
          <a:bodyPr vert="horz"/>
          <a:lstStyle>
            <a:lvl1pPr marL="169863" indent="-169863">
              <a:defRPr sz="1400"/>
            </a:lvl1pPr>
            <a:lvl2pPr marL="339725" indent="-169863">
              <a:defRPr sz="1400"/>
            </a:lvl2pPr>
            <a:lvl3pPr marL="565150" indent="-112713">
              <a:defRPr sz="1400"/>
            </a:lvl3pPr>
            <a:lvl4pPr marL="862013" indent="-169863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18"/>
          </p:nvPr>
        </p:nvSpPr>
        <p:spPr>
          <a:xfrm>
            <a:off x="4750846" y="1201737"/>
            <a:ext cx="4173538" cy="2314576"/>
          </a:xfrm>
          <a:prstGeom prst="rect">
            <a:avLst/>
          </a:prstGeom>
        </p:spPr>
        <p:txBody>
          <a:bodyPr vert="horz"/>
          <a:lstStyle>
            <a:lvl1pPr marL="169863" indent="-169863">
              <a:defRPr sz="1400"/>
            </a:lvl1pPr>
            <a:lvl2pPr marL="339725" indent="-169863">
              <a:defRPr sz="1400"/>
            </a:lvl2pPr>
            <a:lvl3pPr marL="565150" indent="-112713">
              <a:defRPr sz="1400"/>
            </a:lvl3pPr>
            <a:lvl4pPr marL="862013" indent="-169863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260350" y="3696586"/>
            <a:ext cx="4173538" cy="2314576"/>
          </a:xfrm>
          <a:prstGeom prst="rect">
            <a:avLst/>
          </a:prstGeom>
        </p:spPr>
        <p:txBody>
          <a:bodyPr vert="horz"/>
          <a:lstStyle>
            <a:lvl1pPr marL="169863" indent="-169863">
              <a:defRPr sz="1400"/>
            </a:lvl1pPr>
            <a:lvl2pPr marL="339725" indent="-169863">
              <a:defRPr sz="1400"/>
            </a:lvl2pPr>
            <a:lvl3pPr marL="565150" indent="-112713">
              <a:defRPr sz="1400"/>
            </a:lvl3pPr>
            <a:lvl4pPr marL="862013" indent="-169863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4750846" y="3696586"/>
            <a:ext cx="4173538" cy="2314576"/>
          </a:xfrm>
          <a:prstGeom prst="rect">
            <a:avLst/>
          </a:prstGeom>
        </p:spPr>
        <p:txBody>
          <a:bodyPr vert="horz"/>
          <a:lstStyle>
            <a:lvl1pPr marL="169863" indent="-169863">
              <a:defRPr sz="1400"/>
            </a:lvl1pPr>
            <a:lvl2pPr marL="339725" indent="-169863">
              <a:defRPr sz="1400"/>
            </a:lvl2pPr>
            <a:lvl3pPr marL="565150" indent="-112713">
              <a:defRPr sz="1400"/>
            </a:lvl3pPr>
            <a:lvl4pPr marL="862013" indent="-169863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Risk Format_Corn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6700838" cy="56836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28600" y="685800"/>
            <a:ext cx="6716713" cy="6096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0" i="1">
                <a:solidFill>
                  <a:srgbClr val="8C8D8E"/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4910918" y="2295308"/>
            <a:ext cx="3952395" cy="3654083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>
              <a:buNone/>
              <a:defRPr sz="2000"/>
            </a:lvl1pPr>
          </a:lstStyle>
          <a:p>
            <a:endParaRPr lang="en-US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7"/>
          </p:nvPr>
        </p:nvSpPr>
        <p:spPr>
          <a:xfrm>
            <a:off x="228599" y="1203767"/>
            <a:ext cx="4459147" cy="4701733"/>
          </a:xfrm>
          <a:prstGeom prst="rect">
            <a:avLst/>
          </a:prstGeom>
        </p:spPr>
        <p:txBody>
          <a:bodyPr vert="horz"/>
          <a:lstStyle>
            <a:lvl1pPr marL="282575" indent="-282575">
              <a:buSzPct val="130000"/>
              <a:defRPr sz="1600"/>
            </a:lvl1pPr>
            <a:lvl2pPr marL="517525" indent="-227013">
              <a:defRPr sz="1400"/>
            </a:lvl2pPr>
            <a:lvl3pPr marL="800100" indent="-176213">
              <a:buSzPct val="125000"/>
              <a:defRPr sz="1400"/>
            </a:lvl3pPr>
            <a:lvl4pPr marL="1201738" indent="-228600">
              <a:defRPr sz="1400"/>
            </a:lvl4pPr>
            <a:lvl5pPr marL="1430338" indent="-176213">
              <a:buFont typeface="Arial"/>
              <a:buChar char="•"/>
              <a:defRPr sz="1400" baseline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6086119"/>
            <a:ext cx="6773863" cy="492125"/>
          </a:xfrm>
          <a:prstGeom prst="rect">
            <a:avLst/>
          </a:prstGeom>
        </p:spPr>
        <p:txBody>
          <a:bodyPr vert="horz"/>
          <a:lstStyle>
            <a:lvl1pPr marL="225425" indent="-225425">
              <a:lnSpc>
                <a:spcPts val="1700"/>
              </a:lnSpc>
              <a:spcBef>
                <a:spcPts val="0"/>
              </a:spcBef>
              <a:buNone/>
              <a:defRPr sz="1600" b="1" i="1">
                <a:solidFill>
                  <a:srgbClr val="8B2346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&gt;	</a:t>
            </a:r>
            <a:endParaRPr lang="en-US" dirty="0"/>
          </a:p>
        </p:txBody>
      </p:sp>
      <p:pic>
        <p:nvPicPr>
          <p:cNvPr id="8" name="Picture 7" descr="CCEO Risk Format_P8sample_Smwithcrosshatch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19735" y="288483"/>
            <a:ext cx="2235083" cy="1867816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theme" Target="../theme/theme1.xml"/><Relationship Id="rId26" Type="http://schemas.openxmlformats.org/officeDocument/2006/relationships/image" Target="../media/image1.png"/><Relationship Id="rId27" Type="http://schemas.openxmlformats.org/officeDocument/2006/relationships/hyperlink" Target="mailto:Andrew.Brethorst@aero.org/" TargetMode="External"/><Relationship Id="rId28" Type="http://schemas.openxmlformats.org/officeDocument/2006/relationships/hyperlink" Target="mailto:Ronald.Fitzgerald@aero.org" TargetMode="Externa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20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45.xml"/><Relationship Id="rId22" Type="http://schemas.openxmlformats.org/officeDocument/2006/relationships/slideLayout" Target="../slideLayouts/slideLayout46.xml"/><Relationship Id="rId23" Type="http://schemas.openxmlformats.org/officeDocument/2006/relationships/theme" Target="../theme/theme2.xml"/><Relationship Id="rId24" Type="http://schemas.openxmlformats.org/officeDocument/2006/relationships/image" Target="../media/image1.png"/><Relationship Id="rId25" Type="http://schemas.openxmlformats.org/officeDocument/2006/relationships/hyperlink" Target="mailto:Andrew.Brethorst@aero.org" TargetMode="External"/><Relationship Id="rId26" Type="http://schemas.openxmlformats.org/officeDocument/2006/relationships/hyperlink" Target="mailto:Ronald.L.Fitzgerald@aero.org" TargetMode="External"/><Relationship Id="rId10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8.xml"/><Relationship Id="rId3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2.xml"/><Relationship Id="rId5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4.xml"/><Relationship Id="rId7" Type="http://schemas.openxmlformats.org/officeDocument/2006/relationships/theme" Target="../theme/theme4.xml"/><Relationship Id="rId8" Type="http://schemas.openxmlformats.org/officeDocument/2006/relationships/image" Target="../media/image5.jpeg"/><Relationship Id="rId1" Type="http://schemas.openxmlformats.org/officeDocument/2006/relationships/slideLayout" Target="../slideLayouts/slideLayout49.xml"/><Relationship Id="rId2" Type="http://schemas.openxmlformats.org/officeDocument/2006/relationships/slideLayout" Target="../slideLayouts/slideLayout50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9.xml"/><Relationship Id="rId6" Type="http://schemas.openxmlformats.org/officeDocument/2006/relationships/theme" Target="../theme/theme5.xml"/><Relationship Id="rId7" Type="http://schemas.openxmlformats.org/officeDocument/2006/relationships/image" Target="../media/image5.jpeg"/><Relationship Id="rId1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8.xml"/><Relationship Id="rId20" Type="http://schemas.openxmlformats.org/officeDocument/2006/relationships/slideLayout" Target="../slideLayouts/slideLayout79.xml"/><Relationship Id="rId21" Type="http://schemas.openxmlformats.org/officeDocument/2006/relationships/slideLayout" Target="../slideLayouts/slideLayout80.xml"/><Relationship Id="rId22" Type="http://schemas.openxmlformats.org/officeDocument/2006/relationships/theme" Target="../theme/theme6.xml"/><Relationship Id="rId23" Type="http://schemas.openxmlformats.org/officeDocument/2006/relationships/image" Target="../media/image1.png"/><Relationship Id="rId24" Type="http://schemas.openxmlformats.org/officeDocument/2006/relationships/hyperlink" Target="mailto:Andrew.Brethorstt@aero.org" TargetMode="Externa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3.xml"/><Relationship Id="rId15" Type="http://schemas.openxmlformats.org/officeDocument/2006/relationships/slideLayout" Target="../slideLayouts/slideLayout74.xml"/><Relationship Id="rId16" Type="http://schemas.openxmlformats.org/officeDocument/2006/relationships/slideLayout" Target="../slideLayouts/slideLayout75.xml"/><Relationship Id="rId17" Type="http://schemas.openxmlformats.org/officeDocument/2006/relationships/slideLayout" Target="../slideLayouts/slideLayout76.xml"/><Relationship Id="rId18" Type="http://schemas.openxmlformats.org/officeDocument/2006/relationships/slideLayout" Target="../slideLayouts/slideLayout77.xml"/><Relationship Id="rId19" Type="http://schemas.openxmlformats.org/officeDocument/2006/relationships/slideLayout" Target="../slideLayouts/slideLayout78.xml"/><Relationship Id="rId1" Type="http://schemas.openxmlformats.org/officeDocument/2006/relationships/slideLayout" Target="../slideLayouts/slideLayout60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9.xml"/><Relationship Id="rId20" Type="http://schemas.openxmlformats.org/officeDocument/2006/relationships/slideLayout" Target="../slideLayouts/slideLayout100.xml"/><Relationship Id="rId21" Type="http://schemas.openxmlformats.org/officeDocument/2006/relationships/slideLayout" Target="../slideLayouts/slideLayout101.xml"/><Relationship Id="rId22" Type="http://schemas.openxmlformats.org/officeDocument/2006/relationships/slideLayout" Target="../slideLayouts/slideLayout102.xml"/><Relationship Id="rId23" Type="http://schemas.openxmlformats.org/officeDocument/2006/relationships/slideLayout" Target="../slideLayouts/slideLayout103.xml"/><Relationship Id="rId24" Type="http://schemas.openxmlformats.org/officeDocument/2006/relationships/slideLayout" Target="../slideLayouts/slideLayout104.xml"/><Relationship Id="rId25" Type="http://schemas.openxmlformats.org/officeDocument/2006/relationships/theme" Target="../theme/theme7.xml"/><Relationship Id="rId26" Type="http://schemas.openxmlformats.org/officeDocument/2006/relationships/image" Target="../media/image1.png"/><Relationship Id="rId27" Type="http://schemas.openxmlformats.org/officeDocument/2006/relationships/hyperlink" Target="mailto:Andrew.Brethorst@aero.org/" TargetMode="External"/><Relationship Id="rId28" Type="http://schemas.openxmlformats.org/officeDocument/2006/relationships/hyperlink" Target="mailto:Jacob.S.Everist@aero.org" TargetMode="External"/><Relationship Id="rId10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2.xml"/><Relationship Id="rId13" Type="http://schemas.openxmlformats.org/officeDocument/2006/relationships/slideLayout" Target="../slideLayouts/slideLayout93.xml"/><Relationship Id="rId14" Type="http://schemas.openxmlformats.org/officeDocument/2006/relationships/slideLayout" Target="../slideLayouts/slideLayout94.xml"/><Relationship Id="rId15" Type="http://schemas.openxmlformats.org/officeDocument/2006/relationships/slideLayout" Target="../slideLayouts/slideLayout95.xml"/><Relationship Id="rId16" Type="http://schemas.openxmlformats.org/officeDocument/2006/relationships/slideLayout" Target="../slideLayouts/slideLayout96.xml"/><Relationship Id="rId17" Type="http://schemas.openxmlformats.org/officeDocument/2006/relationships/slideLayout" Target="../slideLayouts/slideLayout97.xml"/><Relationship Id="rId18" Type="http://schemas.openxmlformats.org/officeDocument/2006/relationships/slideLayout" Target="../slideLayouts/slideLayout98.xml"/><Relationship Id="rId19" Type="http://schemas.openxmlformats.org/officeDocument/2006/relationships/slideLayout" Target="../slideLayouts/slideLayout99.xml"/><Relationship Id="rId1" Type="http://schemas.openxmlformats.org/officeDocument/2006/relationships/slideLayout" Target="../slideLayouts/slideLayout81.xml"/><Relationship Id="rId2" Type="http://schemas.openxmlformats.org/officeDocument/2006/relationships/slideLayout" Target="../slideLayouts/slideLayout82.xml"/><Relationship Id="rId3" Type="http://schemas.openxmlformats.org/officeDocument/2006/relationships/slideLayout" Target="../slideLayouts/slideLayout83.xml"/><Relationship Id="rId4" Type="http://schemas.openxmlformats.org/officeDocument/2006/relationships/slideLayout" Target="../slideLayouts/slideLayout84.xml"/><Relationship Id="rId5" Type="http://schemas.openxmlformats.org/officeDocument/2006/relationships/slideLayout" Target="../slideLayouts/slideLayout85.xml"/><Relationship Id="rId6" Type="http://schemas.openxmlformats.org/officeDocument/2006/relationships/slideLayout" Target="../slideLayouts/slideLayout86.xml"/><Relationship Id="rId7" Type="http://schemas.openxmlformats.org/officeDocument/2006/relationships/slideLayout" Target="../slideLayouts/slideLayout87.xml"/><Relationship Id="rId8" Type="http://schemas.openxmlformats.org/officeDocument/2006/relationships/slideLayout" Target="../slideLayouts/slideLayout8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3"/>
          <p:cNvSpPr>
            <a:spLocks noChangeArrowheads="1"/>
          </p:cNvSpPr>
          <p:nvPr userDrawn="1"/>
        </p:nvSpPr>
        <p:spPr bwMode="auto">
          <a:xfrm>
            <a:off x="296863" y="6058493"/>
            <a:ext cx="6934200" cy="57150"/>
          </a:xfrm>
          <a:prstGeom prst="rect">
            <a:avLst/>
          </a:prstGeom>
          <a:gradFill rotWithShape="0">
            <a:gsLst>
              <a:gs pos="0">
                <a:srgbClr val="82939B">
                  <a:alpha val="37000"/>
                </a:srgbClr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4149183" y="6376313"/>
            <a:ext cx="76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4145BE-CC18-4145-962A-7F02CD48E99F}" type="slidenum">
              <a:rPr lang="en-US" sz="800" smtClean="0"/>
              <a:pPr algn="ctr"/>
              <a:t>‹#›</a:t>
            </a:fld>
            <a:endParaRPr lang="en-US" sz="800" dirty="0"/>
          </a:p>
        </p:txBody>
      </p:sp>
      <p:pic>
        <p:nvPicPr>
          <p:cNvPr id="8" name="Picture 7" descr="AeroLogo_208_notag2"/>
          <p:cNvPicPr>
            <a:picLocks noChangeAspect="1" noChangeArrowheads="1"/>
          </p:cNvPicPr>
          <p:nvPr userDrawn="1"/>
        </p:nvPicPr>
        <p:blipFill>
          <a:blip r:embed="rId26"/>
          <a:srcRect/>
          <a:stretch>
            <a:fillRect/>
          </a:stretch>
        </p:blipFill>
        <p:spPr bwMode="auto">
          <a:xfrm>
            <a:off x="7494760" y="6438614"/>
            <a:ext cx="1438275" cy="336550"/>
          </a:xfrm>
          <a:prstGeom prst="rect">
            <a:avLst/>
          </a:prstGeom>
          <a:noFill/>
        </p:spPr>
      </p:pic>
      <p:sp>
        <p:nvSpPr>
          <p:cNvPr id="9" name="Text Box 19"/>
          <p:cNvSpPr txBox="1">
            <a:spLocks noChangeArrowheads="1"/>
          </p:cNvSpPr>
          <p:nvPr userDrawn="1"/>
        </p:nvSpPr>
        <p:spPr bwMode="auto">
          <a:xfrm>
            <a:off x="257109" y="6366905"/>
            <a:ext cx="3103608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prstTxWarp prst="textNoShape">
              <a:avLst/>
            </a:prstTxWarp>
            <a:spAutoFit/>
          </a:bodyPr>
          <a:lstStyle/>
          <a:p>
            <a:pPr>
              <a:lnSpc>
                <a:spcPts val="860"/>
              </a:lnSpc>
            </a:pPr>
            <a:r>
              <a:rPr lang="en-US" sz="800" dirty="0" smtClean="0">
                <a:hlinkClick r:id="rId27"/>
              </a:rPr>
              <a:t>Andrew.Brethorst@aero.org  </a:t>
            </a:r>
            <a:r>
              <a:rPr lang="en-US" sz="800" dirty="0" smtClean="0">
                <a:hlinkClick r:id="rId28"/>
              </a:rPr>
              <a:t>Ronald.L.Fitzgerald@aero.org</a:t>
            </a:r>
            <a:endParaRPr lang="en-US" sz="800" dirty="0" smtClean="0"/>
          </a:p>
          <a:p>
            <a:pPr>
              <a:lnSpc>
                <a:spcPts val="860"/>
              </a:lnSpc>
            </a:pPr>
            <a:r>
              <a:rPr lang="en-US" sz="800" dirty="0" smtClean="0"/>
              <a:t>ACC</a:t>
            </a:r>
            <a:r>
              <a:rPr lang="en-US" sz="800" baseline="0" dirty="0" smtClean="0"/>
              <a:t> Imagery Project</a:t>
            </a:r>
            <a:endParaRPr lang="en-US" sz="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4" r:id="rId1"/>
    <p:sldLayoutId id="2147484706" r:id="rId2"/>
    <p:sldLayoutId id="2147484707" r:id="rId3"/>
    <p:sldLayoutId id="2147484710" r:id="rId4"/>
    <p:sldLayoutId id="2147484641" r:id="rId5"/>
    <p:sldLayoutId id="2147484598" r:id="rId6"/>
    <p:sldLayoutId id="2147484640" r:id="rId7"/>
    <p:sldLayoutId id="2147484067" r:id="rId8"/>
    <p:sldLayoutId id="2147484708" r:id="rId9"/>
    <p:sldLayoutId id="2147484709" r:id="rId10"/>
    <p:sldLayoutId id="2147484068" r:id="rId11"/>
    <p:sldLayoutId id="2147484069" r:id="rId12"/>
    <p:sldLayoutId id="2147484070" r:id="rId13"/>
    <p:sldLayoutId id="2147484102" r:id="rId14"/>
    <p:sldLayoutId id="2147484103" r:id="rId15"/>
    <p:sldLayoutId id="2147484594" r:id="rId16"/>
    <p:sldLayoutId id="2147484667" r:id="rId17"/>
    <p:sldLayoutId id="2147484694" r:id="rId18"/>
    <p:sldLayoutId id="2147484695" r:id="rId19"/>
    <p:sldLayoutId id="2147484702" r:id="rId20"/>
    <p:sldLayoutId id="2147484703" r:id="rId21"/>
    <p:sldLayoutId id="2147484713" r:id="rId22"/>
    <p:sldLayoutId id="2147484716" r:id="rId23"/>
    <p:sldLayoutId id="2147484718" r:id="rId2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6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i="1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i="1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4149183" y="6484601"/>
            <a:ext cx="76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4145BE-CC18-4145-962A-7F02CD48E99F}" type="slidenum">
              <a:rPr lang="en-US" sz="800" smtClean="0"/>
              <a:pPr algn="ctr"/>
              <a:t>‹#›</a:t>
            </a:fld>
            <a:endParaRPr lang="en-US" sz="800" dirty="0"/>
          </a:p>
        </p:txBody>
      </p:sp>
      <p:pic>
        <p:nvPicPr>
          <p:cNvPr id="8" name="Picture 7" descr="AeroLogo_208_notag2"/>
          <p:cNvPicPr>
            <a:picLocks noChangeAspect="1" noChangeArrowheads="1"/>
          </p:cNvPicPr>
          <p:nvPr userDrawn="1"/>
        </p:nvPicPr>
        <p:blipFill>
          <a:blip r:embed="rId24"/>
          <a:srcRect/>
          <a:stretch>
            <a:fillRect/>
          </a:stretch>
        </p:blipFill>
        <p:spPr bwMode="auto">
          <a:xfrm>
            <a:off x="7494760" y="6438614"/>
            <a:ext cx="1438275" cy="336550"/>
          </a:xfrm>
          <a:prstGeom prst="rect">
            <a:avLst/>
          </a:prstGeom>
          <a:noFill/>
        </p:spPr>
      </p:pic>
      <p:sp>
        <p:nvSpPr>
          <p:cNvPr id="5" name="Text Box 19"/>
          <p:cNvSpPr txBox="1">
            <a:spLocks noChangeArrowheads="1"/>
          </p:cNvSpPr>
          <p:nvPr userDrawn="1"/>
        </p:nvSpPr>
        <p:spPr bwMode="auto">
          <a:xfrm>
            <a:off x="288859" y="6481094"/>
            <a:ext cx="3032356" cy="324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prstTxWarp prst="textNoShape">
              <a:avLst/>
            </a:prstTxWarp>
            <a:spAutoFit/>
          </a:bodyPr>
          <a:lstStyle/>
          <a:p>
            <a:pPr>
              <a:lnSpc>
                <a:spcPts val="860"/>
              </a:lnSpc>
            </a:pPr>
            <a:r>
              <a:rPr lang="en-US" sz="800" dirty="0" smtClean="0">
                <a:hlinkClick r:id="rId25"/>
              </a:rPr>
              <a:t>Andrew.Brethorst@aero.org</a:t>
            </a:r>
            <a:r>
              <a:rPr lang="en-US" sz="800" dirty="0" smtClean="0"/>
              <a:t>, </a:t>
            </a:r>
            <a:r>
              <a:rPr lang="en-US" sz="800" dirty="0" smtClean="0">
                <a:hlinkClick r:id="rId26"/>
              </a:rPr>
              <a:t>Ronald.L.Fitzgerald@aero.org</a:t>
            </a:r>
            <a:r>
              <a:rPr lang="en-US" sz="800" baseline="0" dirty="0" smtClean="0"/>
              <a:t> </a:t>
            </a:r>
            <a:endParaRPr lang="en-US" sz="800" dirty="0" smtClean="0"/>
          </a:p>
          <a:p>
            <a:pPr>
              <a:lnSpc>
                <a:spcPts val="860"/>
              </a:lnSpc>
            </a:pPr>
            <a:r>
              <a:rPr lang="en-US" sz="800" dirty="0" smtClean="0"/>
              <a:t>ACC Imagery Project</a:t>
            </a:r>
            <a:endParaRPr lang="en-US" sz="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72" r:id="rId1"/>
    <p:sldLayoutId id="2147484673" r:id="rId2"/>
    <p:sldLayoutId id="2147484674" r:id="rId3"/>
    <p:sldLayoutId id="2147484675" r:id="rId4"/>
    <p:sldLayoutId id="2147484676" r:id="rId5"/>
    <p:sldLayoutId id="2147484677" r:id="rId6"/>
    <p:sldLayoutId id="2147484678" r:id="rId7"/>
    <p:sldLayoutId id="2147484679" r:id="rId8"/>
    <p:sldLayoutId id="2147484680" r:id="rId9"/>
    <p:sldLayoutId id="2147484681" r:id="rId10"/>
    <p:sldLayoutId id="2147484682" r:id="rId11"/>
    <p:sldLayoutId id="2147484683" r:id="rId12"/>
    <p:sldLayoutId id="2147484684" r:id="rId13"/>
    <p:sldLayoutId id="2147484685" r:id="rId14"/>
    <p:sldLayoutId id="2147484686" r:id="rId15"/>
    <p:sldLayoutId id="2147484687" r:id="rId16"/>
    <p:sldLayoutId id="2147484688" r:id="rId17"/>
    <p:sldLayoutId id="2147484689" r:id="rId18"/>
    <p:sldLayoutId id="2147484691" r:id="rId19"/>
    <p:sldLayoutId id="2147484696" r:id="rId20"/>
    <p:sldLayoutId id="2147484697" r:id="rId21"/>
    <p:sldLayoutId id="2147484721" r:id="rId2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6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i="1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i="1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01839" y="6464431"/>
            <a:ext cx="3532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C14145BE-CC18-4145-962A-7F02CD48E99F}" type="slidenum">
              <a:rPr lang="en-US" sz="800" smtClean="0"/>
              <a:pPr algn="l"/>
              <a:t>‹#›</a:t>
            </a:fld>
            <a:endParaRPr lang="en-US" sz="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29" r:id="rId1"/>
    <p:sldLayoutId id="2147484715" r:id="rId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6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i="1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i="1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4D268-98E2-4A1B-B3AB-AB8F3E467550}" type="datetime1">
              <a:rPr lang="en-US" smtClean="0"/>
              <a:pPr/>
              <a:t>11/4/14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Part I: Question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35E64-ABA0-444E-943F-E449928CD48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Date Placeholder 3"/>
          <p:cNvSpPr txBox="1">
            <a:spLocks/>
          </p:cNvSpPr>
          <p:nvPr/>
        </p:nvSpPr>
        <p:spPr>
          <a:xfrm>
            <a:off x="228600" y="6492875"/>
            <a:ext cx="2667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900" i="1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2014 The Aerospace Corporation</a:t>
            </a:r>
            <a:endParaRPr kumimoji="0" lang="en-US" sz="900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5" r:id="rId1"/>
    <p:sldLayoutId id="2147484076" r:id="rId2"/>
    <p:sldLayoutId id="2147484077" r:id="rId3"/>
    <p:sldLayoutId id="2147484078" r:id="rId4"/>
    <p:sldLayoutId id="2147484079" r:id="rId5"/>
    <p:sldLayoutId id="2147484711" r:id="rId6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5735F-7844-AC47-BD94-642662A72748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11/4/14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35E64-ABA0-444E-943F-E449928CD48D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Date Placeholder 3"/>
          <p:cNvSpPr txBox="1">
            <a:spLocks/>
          </p:cNvSpPr>
          <p:nvPr/>
        </p:nvSpPr>
        <p:spPr>
          <a:xfrm>
            <a:off x="228600" y="6492875"/>
            <a:ext cx="2667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900" i="1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©  2013 The Aerospace Corporation</a:t>
            </a:r>
            <a:endParaRPr lang="en-US" dirty="0">
              <a:solidFill>
                <a:prstClr val="white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23" r:id="rId1"/>
    <p:sldLayoutId id="2147484724" r:id="rId2"/>
    <p:sldLayoutId id="2147484725" r:id="rId3"/>
    <p:sldLayoutId id="2147484726" r:id="rId4"/>
    <p:sldLayoutId id="2147484727" r:id="rId5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4149183" y="6484601"/>
            <a:ext cx="76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4145BE-CC18-4145-962A-7F02CD48E99F}" type="slidenum">
              <a:rPr lang="en-US" sz="800" smtClean="0">
                <a:solidFill>
                  <a:srgbClr val="000000"/>
                </a:solidFill>
              </a:rPr>
              <a:pPr algn="ctr"/>
              <a:t>‹#›</a:t>
            </a:fld>
            <a:endParaRPr lang="en-US" sz="800" dirty="0">
              <a:solidFill>
                <a:srgbClr val="000000"/>
              </a:solidFill>
            </a:endParaRPr>
          </a:p>
        </p:txBody>
      </p:sp>
      <p:pic>
        <p:nvPicPr>
          <p:cNvPr id="8" name="Picture 7" descr="AeroLogo_208_notag2"/>
          <p:cNvPicPr>
            <a:picLocks noChangeAspect="1" noChangeArrowheads="1"/>
          </p:cNvPicPr>
          <p:nvPr userDrawn="1"/>
        </p:nvPicPr>
        <p:blipFill>
          <a:blip r:embed="rId23"/>
          <a:srcRect/>
          <a:stretch>
            <a:fillRect/>
          </a:stretch>
        </p:blipFill>
        <p:spPr bwMode="auto">
          <a:xfrm>
            <a:off x="7494760" y="6438614"/>
            <a:ext cx="1438275" cy="336550"/>
          </a:xfrm>
          <a:prstGeom prst="rect">
            <a:avLst/>
          </a:prstGeom>
          <a:noFill/>
        </p:spPr>
      </p:pic>
      <p:sp>
        <p:nvSpPr>
          <p:cNvPr id="5" name="Text Box 19"/>
          <p:cNvSpPr txBox="1">
            <a:spLocks noChangeArrowheads="1"/>
          </p:cNvSpPr>
          <p:nvPr userDrawn="1"/>
        </p:nvSpPr>
        <p:spPr bwMode="auto">
          <a:xfrm>
            <a:off x="257109" y="6522038"/>
            <a:ext cx="3388616" cy="324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prstTxWarp prst="textNoShape">
              <a:avLst/>
            </a:prstTxWarp>
            <a:spAutoFit/>
          </a:bodyPr>
          <a:lstStyle/>
          <a:p>
            <a:pPr>
              <a:lnSpc>
                <a:spcPts val="860"/>
              </a:lnSpc>
            </a:pPr>
            <a:r>
              <a:rPr lang="en-US" sz="800" dirty="0" smtClean="0">
                <a:solidFill>
                  <a:srgbClr val="000000"/>
                </a:solidFill>
                <a:hlinkClick r:id="rId24"/>
              </a:rPr>
              <a:t>Andrew.Brethorstt@aero.org</a:t>
            </a:r>
            <a:r>
              <a:rPr lang="en-US" sz="800" dirty="0" smtClean="0">
                <a:solidFill>
                  <a:srgbClr val="000000"/>
                </a:solidFill>
              </a:rPr>
              <a:t>  </a:t>
            </a:r>
            <a:r>
              <a:rPr lang="en-US" sz="800" dirty="0" smtClean="0"/>
              <a:t>/  Jacob.S.Everist@aero.org</a:t>
            </a:r>
            <a:r>
              <a:rPr lang="en-US" sz="800" dirty="0" smtClean="0">
                <a:solidFill>
                  <a:srgbClr val="000000"/>
                </a:solidFill>
              </a:rPr>
              <a:t> </a:t>
            </a:r>
          </a:p>
          <a:p>
            <a:pPr>
              <a:lnSpc>
                <a:spcPts val="860"/>
              </a:lnSpc>
            </a:pPr>
            <a:r>
              <a:rPr lang="en-US" sz="800" dirty="0" smtClean="0">
                <a:solidFill>
                  <a:srgbClr val="000000"/>
                </a:solidFill>
              </a:rPr>
              <a:t>Project Cloud Tester / CSRD</a:t>
            </a:r>
            <a:endParaRPr lang="en-US" sz="800" dirty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29" r:id="rId1"/>
    <p:sldLayoutId id="2147484730" r:id="rId2"/>
    <p:sldLayoutId id="2147484731" r:id="rId3"/>
    <p:sldLayoutId id="2147484732" r:id="rId4"/>
    <p:sldLayoutId id="2147484733" r:id="rId5"/>
    <p:sldLayoutId id="2147484734" r:id="rId6"/>
    <p:sldLayoutId id="2147484735" r:id="rId7"/>
    <p:sldLayoutId id="2147484736" r:id="rId8"/>
    <p:sldLayoutId id="2147484737" r:id="rId9"/>
    <p:sldLayoutId id="2147484738" r:id="rId10"/>
    <p:sldLayoutId id="2147484739" r:id="rId11"/>
    <p:sldLayoutId id="2147484740" r:id="rId12"/>
    <p:sldLayoutId id="2147484741" r:id="rId13"/>
    <p:sldLayoutId id="2147484742" r:id="rId14"/>
    <p:sldLayoutId id="2147484743" r:id="rId15"/>
    <p:sldLayoutId id="2147484744" r:id="rId16"/>
    <p:sldLayoutId id="2147484745" r:id="rId17"/>
    <p:sldLayoutId id="2147484746" r:id="rId18"/>
    <p:sldLayoutId id="2147484747" r:id="rId19"/>
    <p:sldLayoutId id="2147484748" r:id="rId20"/>
    <p:sldLayoutId id="2147484749" r:id="rId21"/>
  </p:sldLayoutIdLst>
  <p:txStyles>
    <p:titleStyle>
      <a:lvl1pPr algn="l" defTabSz="457200" rtl="0" eaLnBrk="1" latinLnBrk="0" hangingPunct="1">
        <a:spcBef>
          <a:spcPct val="0"/>
        </a:spcBef>
        <a:buNone/>
        <a:defRPr sz="26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i="1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i="1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3"/>
          <p:cNvSpPr>
            <a:spLocks noChangeArrowheads="1"/>
          </p:cNvSpPr>
          <p:nvPr userDrawn="1"/>
        </p:nvSpPr>
        <p:spPr bwMode="auto">
          <a:xfrm>
            <a:off x="296863" y="6058493"/>
            <a:ext cx="6934200" cy="57150"/>
          </a:xfrm>
          <a:prstGeom prst="rect">
            <a:avLst/>
          </a:prstGeom>
          <a:gradFill rotWithShape="0">
            <a:gsLst>
              <a:gs pos="0">
                <a:srgbClr val="82939B">
                  <a:alpha val="37000"/>
                </a:srgbClr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4149183" y="6484601"/>
            <a:ext cx="76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4145BE-CC18-4145-962A-7F02CD48E99F}" type="slidenum">
              <a:rPr lang="en-US" sz="800" smtClean="0">
                <a:solidFill>
                  <a:srgbClr val="000000"/>
                </a:solidFill>
              </a:rPr>
              <a:pPr algn="ctr"/>
              <a:t>‹#›</a:t>
            </a:fld>
            <a:endParaRPr lang="en-US" sz="800" dirty="0">
              <a:solidFill>
                <a:srgbClr val="000000"/>
              </a:solidFill>
            </a:endParaRPr>
          </a:p>
        </p:txBody>
      </p:sp>
      <p:pic>
        <p:nvPicPr>
          <p:cNvPr id="8" name="Picture 7" descr="AeroLogo_208_notag2"/>
          <p:cNvPicPr>
            <a:picLocks noChangeAspect="1" noChangeArrowheads="1"/>
          </p:cNvPicPr>
          <p:nvPr userDrawn="1"/>
        </p:nvPicPr>
        <p:blipFill>
          <a:blip r:embed="rId26"/>
          <a:srcRect/>
          <a:stretch>
            <a:fillRect/>
          </a:stretch>
        </p:blipFill>
        <p:spPr bwMode="auto">
          <a:xfrm>
            <a:off x="7494760" y="6438614"/>
            <a:ext cx="1438275" cy="336550"/>
          </a:xfrm>
          <a:prstGeom prst="rect">
            <a:avLst/>
          </a:prstGeom>
          <a:noFill/>
        </p:spPr>
      </p:pic>
      <p:sp>
        <p:nvSpPr>
          <p:cNvPr id="9" name="Text Box 19"/>
          <p:cNvSpPr txBox="1">
            <a:spLocks noChangeArrowheads="1"/>
          </p:cNvSpPr>
          <p:nvPr userDrawn="1"/>
        </p:nvSpPr>
        <p:spPr bwMode="auto">
          <a:xfrm>
            <a:off x="257109" y="6425651"/>
            <a:ext cx="3032001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prstTxWarp prst="textNoShape">
              <a:avLst/>
            </a:prstTxWarp>
            <a:spAutoFit/>
          </a:bodyPr>
          <a:lstStyle/>
          <a:p>
            <a:pPr>
              <a:lnSpc>
                <a:spcPts val="860"/>
              </a:lnSpc>
            </a:pPr>
            <a:r>
              <a:rPr lang="en-US" sz="800" dirty="0" smtClean="0">
                <a:hlinkClick r:id="rId27"/>
              </a:rPr>
              <a:t>Andrew.Brethorst@aero.org  /</a:t>
            </a:r>
            <a:r>
              <a:rPr lang="en-US" sz="800" dirty="0" smtClean="0"/>
              <a:t>  </a:t>
            </a:r>
            <a:r>
              <a:rPr lang="en-US" sz="800" dirty="0" smtClean="0">
                <a:hlinkClick r:id="rId28"/>
              </a:rPr>
              <a:t>Jacob.S.Everist@aero.org</a:t>
            </a:r>
            <a:endParaRPr lang="en-US" sz="800" dirty="0" smtClean="0"/>
          </a:p>
          <a:p>
            <a:pPr>
              <a:lnSpc>
                <a:spcPts val="860"/>
              </a:lnSpc>
            </a:pPr>
            <a:r>
              <a:rPr lang="en-US" sz="800" dirty="0" smtClean="0"/>
              <a:t>Project Cloud Tester / CSRD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51" r:id="rId1"/>
    <p:sldLayoutId id="2147484752" r:id="rId2"/>
    <p:sldLayoutId id="2147484753" r:id="rId3"/>
    <p:sldLayoutId id="2147484754" r:id="rId4"/>
    <p:sldLayoutId id="2147484755" r:id="rId5"/>
    <p:sldLayoutId id="2147484756" r:id="rId6"/>
    <p:sldLayoutId id="2147484757" r:id="rId7"/>
    <p:sldLayoutId id="2147484758" r:id="rId8"/>
    <p:sldLayoutId id="2147484759" r:id="rId9"/>
    <p:sldLayoutId id="2147484760" r:id="rId10"/>
    <p:sldLayoutId id="2147484761" r:id="rId11"/>
    <p:sldLayoutId id="2147484762" r:id="rId12"/>
    <p:sldLayoutId id="2147484763" r:id="rId13"/>
    <p:sldLayoutId id="2147484764" r:id="rId14"/>
    <p:sldLayoutId id="2147484765" r:id="rId15"/>
    <p:sldLayoutId id="2147484766" r:id="rId16"/>
    <p:sldLayoutId id="2147484767" r:id="rId17"/>
    <p:sldLayoutId id="2147484768" r:id="rId18"/>
    <p:sldLayoutId id="2147484769" r:id="rId19"/>
    <p:sldLayoutId id="2147484770" r:id="rId20"/>
    <p:sldLayoutId id="2147484771" r:id="rId21"/>
    <p:sldLayoutId id="2147484772" r:id="rId22"/>
    <p:sldLayoutId id="2147484773" r:id="rId23"/>
    <p:sldLayoutId id="2147484774" r:id="rId24"/>
  </p:sldLayoutIdLst>
  <p:txStyles>
    <p:titleStyle>
      <a:lvl1pPr algn="l" defTabSz="457200" rtl="0" eaLnBrk="1" latinLnBrk="0" hangingPunct="1">
        <a:spcBef>
          <a:spcPct val="0"/>
        </a:spcBef>
        <a:buNone/>
        <a:defRPr sz="26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i="1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i="1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oleObject" Target="../embeddings/Microsoft_Equation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7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7" Type="http://schemas.openxmlformats.org/officeDocument/2006/relationships/diagramData" Target="../diagrams/data3.xml"/><Relationship Id="rId8" Type="http://schemas.openxmlformats.org/officeDocument/2006/relationships/diagramLayout" Target="../diagrams/layout3.xml"/><Relationship Id="rId9" Type="http://schemas.openxmlformats.org/officeDocument/2006/relationships/diagramQuickStyle" Target="../diagrams/quickStyle3.xml"/><Relationship Id="rId10" Type="http://schemas.openxmlformats.org/officeDocument/2006/relationships/diagramColors" Target="../diagrams/colors3.xml"/><Relationship Id="rId11" Type="http://schemas.microsoft.com/office/2007/relationships/diagramDrawing" Target="../diagrams/drawing3.xml"/><Relationship Id="rId1" Type="http://schemas.openxmlformats.org/officeDocument/2006/relationships/slideLayout" Target="../slideLayouts/slideLayout27.xml"/><Relationship Id="rId2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Car Detection from Local Shape Information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599" y="3364480"/>
            <a:ext cx="6829425" cy="23505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Nov </a:t>
            </a:r>
            <a:r>
              <a:rPr lang="en-US" dirty="0"/>
              <a:t>5</a:t>
            </a:r>
            <a:r>
              <a:rPr lang="en-US" dirty="0" smtClean="0"/>
              <a:t>, 2014</a:t>
            </a:r>
          </a:p>
          <a:p>
            <a:endParaRPr lang="en-US" dirty="0" smtClean="0"/>
          </a:p>
          <a:p>
            <a:r>
              <a:rPr lang="en-US" dirty="0" smtClean="0"/>
              <a:t>Andrew Brethorst</a:t>
            </a:r>
          </a:p>
          <a:p>
            <a:r>
              <a:rPr lang="en-US" dirty="0" smtClean="0"/>
              <a:t>Ronald Fitzgerald</a:t>
            </a:r>
          </a:p>
          <a:p>
            <a:r>
              <a:rPr lang="en-US" dirty="0" err="1" smtClean="0"/>
              <a:t>Nehal</a:t>
            </a:r>
            <a:r>
              <a:rPr lang="en-US" dirty="0" smtClean="0"/>
              <a:t> Desai</a:t>
            </a:r>
          </a:p>
          <a:p>
            <a:r>
              <a:rPr lang="en-US" dirty="0" smtClean="0"/>
              <a:t>Stuart Kerr</a:t>
            </a:r>
          </a:p>
          <a:p>
            <a:endParaRPr lang="en-US" dirty="0"/>
          </a:p>
          <a:p>
            <a:r>
              <a:rPr lang="en-US" dirty="0" smtClean="0"/>
              <a:t>ACC Imagery Project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Results</a:t>
            </a:r>
            <a:endParaRPr lang="en-US" dirty="0"/>
          </a:p>
        </p:txBody>
      </p:sp>
      <p:pic>
        <p:nvPicPr>
          <p:cNvPr id="6" name="Picture 5" descr="MSPS_wor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23090" y="1581708"/>
            <a:ext cx="2999693" cy="4040909"/>
          </a:xfrm>
          <a:prstGeom prst="rect">
            <a:avLst/>
          </a:prstGeom>
        </p:spPr>
      </p:pic>
      <p:pic>
        <p:nvPicPr>
          <p:cNvPr id="7" name="Picture 6" descr="MSPS_bet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3058413" y="1581710"/>
            <a:ext cx="2999691" cy="4040907"/>
          </a:xfrm>
          <a:prstGeom prst="rect">
            <a:avLst/>
          </a:prstGeom>
        </p:spPr>
      </p:pic>
      <p:pic>
        <p:nvPicPr>
          <p:cNvPr id="8" name="Picture 7" descr="MSPS_bes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6108451" y="1593253"/>
            <a:ext cx="2999693" cy="4040909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96273" y="5911253"/>
            <a:ext cx="8670636" cy="484909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6364" y="5968982"/>
            <a:ext cx="923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Initial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275945" y="5971291"/>
            <a:ext cx="109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592452" y="831252"/>
            <a:ext cx="2228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83% Hit</a:t>
            </a:r>
          </a:p>
          <a:p>
            <a:r>
              <a:rPr lang="en-US" dirty="0" smtClean="0"/>
              <a:t>57% Accurate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25762" y="879742"/>
            <a:ext cx="1971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65% Hit</a:t>
            </a:r>
          </a:p>
          <a:p>
            <a:r>
              <a:rPr lang="en-US" dirty="0" smtClean="0"/>
              <a:t> 37% Accurate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664526" y="882052"/>
            <a:ext cx="1858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77% Hit</a:t>
            </a:r>
          </a:p>
          <a:p>
            <a:r>
              <a:rPr lang="en-US" dirty="0" smtClean="0"/>
              <a:t>37% Accurate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1751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Illumination and contrast</a:t>
            </a:r>
          </a:p>
          <a:p>
            <a:endParaRPr lang="en-US" dirty="0"/>
          </a:p>
          <a:p>
            <a:r>
              <a:rPr lang="en-US" dirty="0" smtClean="0"/>
              <a:t>Parameter tuning</a:t>
            </a:r>
          </a:p>
          <a:p>
            <a:endParaRPr lang="en-US" dirty="0"/>
          </a:p>
          <a:p>
            <a:r>
              <a:rPr lang="en-US" dirty="0" smtClean="0"/>
              <a:t>Sparse literature</a:t>
            </a:r>
          </a:p>
          <a:p>
            <a:pPr lvl="1"/>
            <a:r>
              <a:rPr lang="en-US" dirty="0" smtClean="0"/>
              <a:t>Majority of literature covers machine learning</a:t>
            </a:r>
          </a:p>
          <a:p>
            <a:endParaRPr lang="en-US" dirty="0"/>
          </a:p>
          <a:p>
            <a:r>
              <a:rPr lang="en-US" dirty="0" smtClean="0"/>
              <a:t>Multi-staged Filter</a:t>
            </a:r>
          </a:p>
          <a:p>
            <a:pPr lvl="1"/>
            <a:r>
              <a:rPr lang="en-US" dirty="0" smtClean="0"/>
              <a:t>Objects not detected early will not be detected later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5122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Histogram Comparison</a:t>
            </a:r>
          </a:p>
          <a:p>
            <a:endParaRPr lang="en-US" dirty="0"/>
          </a:p>
          <a:p>
            <a:r>
              <a:rPr lang="en-US" dirty="0" smtClean="0"/>
              <a:t>Blob Merging</a:t>
            </a:r>
          </a:p>
          <a:p>
            <a:endParaRPr lang="en-US" dirty="0"/>
          </a:p>
          <a:p>
            <a:r>
              <a:rPr lang="en-US" dirty="0" smtClean="0"/>
              <a:t>Final Verification</a:t>
            </a:r>
          </a:p>
          <a:p>
            <a:endParaRPr lang="en-US" dirty="0"/>
          </a:p>
          <a:p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 </a:t>
            </a:r>
            <a:r>
              <a:rPr lang="en-US" dirty="0" smtClean="0">
                <a:sym typeface="Wingdings"/>
              </a:rPr>
              <a:t> (</a:t>
            </a:r>
            <a:r>
              <a:rPr lang="en-US" dirty="0" err="1" smtClean="0">
                <a:sym typeface="Wingdings"/>
              </a:rPr>
              <a:t>lat,long</a:t>
            </a:r>
            <a:r>
              <a:rPr lang="en-US" dirty="0" smtClean="0">
                <a:sym typeface="Wingdings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9152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 Generation</a:t>
            </a:r>
            <a:endParaRPr lang="en-US" dirty="0"/>
          </a:p>
        </p:txBody>
      </p:sp>
      <p:sp>
        <p:nvSpPr>
          <p:cNvPr id="5" name="Magnetic Disk 4"/>
          <p:cNvSpPr/>
          <p:nvPr/>
        </p:nvSpPr>
        <p:spPr>
          <a:xfrm>
            <a:off x="1320800" y="5099740"/>
            <a:ext cx="6141963" cy="1457371"/>
          </a:xfrm>
          <a:prstGeom prst="flowChartMagneticDisk">
            <a:avLst/>
          </a:prstGeom>
          <a:solidFill>
            <a:srgbClr val="FAC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55357" y="790422"/>
            <a:ext cx="759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7830" y="1843706"/>
            <a:ext cx="209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 Detection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81693" y="1843705"/>
            <a:ext cx="1348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bpf</a:t>
            </a:r>
            <a:r>
              <a:rPr lang="en-US" dirty="0" smtClean="0"/>
              <a:t> + Image</a:t>
            </a:r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521200" y="3048001"/>
          <a:ext cx="101600" cy="177800"/>
        </p:xfrm>
        <a:graphic>
          <a:graphicData uri="http://schemas.openxmlformats.org/presentationml/2006/ole">
            <p:oleObj spid="_x0000_s129026" name="Equation" r:id="rId3" imgW="101600" imgH="177800" progId="Equation.3">
              <p:embed/>
            </p:oleObj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/>
        </p:nvGraphicFramePr>
        <p:xfrm>
          <a:off x="1799920" y="1596570"/>
          <a:ext cx="694168" cy="1016001"/>
        </p:xfrm>
        <a:graphic>
          <a:graphicData uri="http://schemas.openxmlformats.org/presentationml/2006/ole">
            <p:oleObj spid="_x0000_s129027" name="Equation" r:id="rId4" imgW="228600" imgH="241300" progId="Equation.3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210829" y="2872014"/>
            <a:ext cx="18798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,y</a:t>
            </a:r>
            <a:r>
              <a:rPr lang="en-US" baseline="-25000" dirty="0" smtClean="0"/>
              <a:t>1</a:t>
            </a:r>
            <a:r>
              <a:rPr lang="en-US" dirty="0" smtClean="0"/>
              <a:t>, image_size</a:t>
            </a:r>
            <a:r>
              <a:rPr lang="en-US" baseline="-25000" dirty="0" smtClean="0"/>
              <a:t>1</a:t>
            </a:r>
          </a:p>
          <a:p>
            <a:r>
              <a:rPr lang="en-US" dirty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, y</a:t>
            </a:r>
            <a:r>
              <a:rPr lang="en-US" baseline="-25000" dirty="0" smtClean="0"/>
              <a:t>2</a:t>
            </a:r>
            <a:r>
              <a:rPr lang="en-US" dirty="0" smtClean="0"/>
              <a:t>, image_size</a:t>
            </a:r>
            <a:r>
              <a:rPr lang="en-US" baseline="-25000" dirty="0" smtClean="0"/>
              <a:t>2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/>
              <a:t>x</a:t>
            </a:r>
            <a:r>
              <a:rPr lang="en-US" baseline="-25000" dirty="0" smtClean="0"/>
              <a:t>n</a:t>
            </a:r>
            <a:r>
              <a:rPr lang="en-US" dirty="0" smtClean="0"/>
              <a:t>, y</a:t>
            </a:r>
            <a:r>
              <a:rPr lang="en-US" baseline="-25000" dirty="0" smtClean="0"/>
              <a:t>n</a:t>
            </a:r>
            <a:r>
              <a:rPr lang="en-US" dirty="0" smtClean="0"/>
              <a:t>, image_size</a:t>
            </a:r>
            <a:r>
              <a:rPr lang="en-US" baseline="-25000" dirty="0" smtClean="0"/>
              <a:t>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66557" y="2872014"/>
            <a:ext cx="35546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/>
              <a:t>0</a:t>
            </a:r>
            <a:r>
              <a:rPr lang="en-US" dirty="0" smtClean="0"/>
              <a:t>,y</a:t>
            </a:r>
            <a:r>
              <a:rPr lang="en-US" baseline="-25000" dirty="0" smtClean="0"/>
              <a:t>0</a:t>
            </a:r>
            <a:r>
              <a:rPr lang="en-US" dirty="0" smtClean="0"/>
              <a:t>, long</a:t>
            </a:r>
            <a:r>
              <a:rPr lang="en-US" baseline="-25000" dirty="0" smtClean="0"/>
              <a:t>0</a:t>
            </a:r>
            <a:r>
              <a:rPr lang="en-US" dirty="0" smtClean="0"/>
              <a:t>, lat</a:t>
            </a:r>
            <a:r>
              <a:rPr lang="en-US" baseline="-25000" dirty="0" smtClean="0"/>
              <a:t>0</a:t>
            </a:r>
            <a:r>
              <a:rPr lang="en-US" dirty="0" smtClean="0"/>
              <a:t>, metadata</a:t>
            </a:r>
            <a:r>
              <a:rPr lang="en-US" baseline="-25000" dirty="0" smtClean="0"/>
              <a:t>0</a:t>
            </a:r>
          </a:p>
          <a:p>
            <a:r>
              <a:rPr lang="en-US" dirty="0" smtClean="0"/>
              <a:t>x</a:t>
            </a:r>
            <a:r>
              <a:rPr lang="en-US" baseline="-25000" dirty="0"/>
              <a:t>1</a:t>
            </a:r>
            <a:r>
              <a:rPr lang="en-US" dirty="0" smtClean="0"/>
              <a:t>, y</a:t>
            </a:r>
            <a:r>
              <a:rPr lang="en-US" baseline="-25000" dirty="0" smtClean="0"/>
              <a:t>1</a:t>
            </a:r>
            <a:r>
              <a:rPr lang="en-US" dirty="0" smtClean="0"/>
              <a:t>, long</a:t>
            </a:r>
            <a:r>
              <a:rPr lang="en-US" baseline="-25000" dirty="0" smtClean="0"/>
              <a:t>1</a:t>
            </a:r>
            <a:r>
              <a:rPr lang="en-US" dirty="0" smtClean="0"/>
              <a:t>, lat</a:t>
            </a:r>
            <a:r>
              <a:rPr lang="en-US" baseline="-25000" dirty="0" smtClean="0"/>
              <a:t>1</a:t>
            </a:r>
            <a:r>
              <a:rPr lang="en-US" dirty="0" smtClean="0"/>
              <a:t>, metadata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err="1" smtClean="0"/>
              <a:t>x</a:t>
            </a:r>
            <a:r>
              <a:rPr lang="en-US" baseline="-25000" dirty="0" err="1"/>
              <a:t>m</a:t>
            </a:r>
            <a:r>
              <a:rPr lang="en-US" dirty="0" smtClean="0"/>
              <a:t>,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m</a:t>
            </a:r>
            <a:r>
              <a:rPr lang="en-US" dirty="0" smtClean="0"/>
              <a:t>, </a:t>
            </a:r>
            <a:r>
              <a:rPr lang="en-US" dirty="0" err="1" smtClean="0"/>
              <a:t>long</a:t>
            </a:r>
            <a:r>
              <a:rPr lang="en-US" baseline="-25000" dirty="0" err="1" smtClean="0"/>
              <a:t>m</a:t>
            </a:r>
            <a:r>
              <a:rPr lang="en-US" dirty="0" smtClean="0"/>
              <a:t>, </a:t>
            </a:r>
            <a:r>
              <a:rPr lang="en-US" dirty="0" err="1" smtClean="0"/>
              <a:t>lat</a:t>
            </a:r>
            <a:r>
              <a:rPr lang="en-US" baseline="-25000" dirty="0" err="1" smtClean="0"/>
              <a:t>m</a:t>
            </a:r>
            <a:r>
              <a:rPr lang="en-US" dirty="0" smtClean="0"/>
              <a:t>, </a:t>
            </a:r>
            <a:r>
              <a:rPr lang="en-US" dirty="0" err="1" smtClean="0"/>
              <a:t>metadata</a:t>
            </a:r>
            <a:r>
              <a:rPr lang="en-US" baseline="-25000" dirty="0" err="1" smtClean="0"/>
              <a:t>n</a:t>
            </a:r>
            <a:endParaRPr lang="en-US" baseline="-25000" dirty="0" smtClean="0"/>
          </a:p>
        </p:txBody>
      </p:sp>
      <p:sp>
        <p:nvSpPr>
          <p:cNvPr id="13" name="Left Bracket 12"/>
          <p:cNvSpPr/>
          <p:nvPr/>
        </p:nvSpPr>
        <p:spPr>
          <a:xfrm>
            <a:off x="786191" y="2872015"/>
            <a:ext cx="180368" cy="1477328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ket 13"/>
          <p:cNvSpPr/>
          <p:nvPr/>
        </p:nvSpPr>
        <p:spPr>
          <a:xfrm>
            <a:off x="4088191" y="2872015"/>
            <a:ext cx="181428" cy="1477328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ket 14"/>
          <p:cNvSpPr/>
          <p:nvPr/>
        </p:nvSpPr>
        <p:spPr>
          <a:xfrm>
            <a:off x="5030463" y="2872015"/>
            <a:ext cx="180368" cy="1477328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ket 15"/>
          <p:cNvSpPr/>
          <p:nvPr/>
        </p:nvSpPr>
        <p:spPr>
          <a:xfrm>
            <a:off x="7401703" y="2872015"/>
            <a:ext cx="181428" cy="1477328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869165" y="5311729"/>
            <a:ext cx="5519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,y</a:t>
            </a:r>
            <a:r>
              <a:rPr lang="en-US" baseline="-25000" dirty="0" smtClean="0"/>
              <a:t>1</a:t>
            </a:r>
            <a:r>
              <a:rPr lang="en-US" dirty="0" smtClean="0"/>
              <a:t>, long</a:t>
            </a:r>
            <a:r>
              <a:rPr lang="en-US" baseline="-25000" dirty="0" smtClean="0"/>
              <a:t>1</a:t>
            </a:r>
            <a:r>
              <a:rPr lang="en-US" dirty="0" smtClean="0"/>
              <a:t>, lat</a:t>
            </a:r>
            <a:r>
              <a:rPr lang="en-US" baseline="-25000" dirty="0" smtClean="0"/>
              <a:t>1</a:t>
            </a:r>
            <a:r>
              <a:rPr lang="en-US" dirty="0" smtClean="0"/>
              <a:t>, z</a:t>
            </a:r>
            <a:r>
              <a:rPr lang="en-US" baseline="-25000" dirty="0" smtClean="0"/>
              <a:t>1</a:t>
            </a:r>
            <a:r>
              <a:rPr lang="en-US" dirty="0" smtClean="0"/>
              <a:t>, I</a:t>
            </a:r>
            <a:r>
              <a:rPr lang="en-US" baseline="-25000" dirty="0" smtClean="0"/>
              <a:t>1</a:t>
            </a:r>
            <a:r>
              <a:rPr lang="en-US" dirty="0" smtClean="0"/>
              <a:t>,</a:t>
            </a:r>
            <a:r>
              <a:rPr lang="en-US" dirty="0" smtClean="0"/>
              <a:t> image_size</a:t>
            </a:r>
            <a:r>
              <a:rPr lang="en-US" baseline="-25000" dirty="0" smtClean="0"/>
              <a:t>1</a:t>
            </a:r>
            <a:r>
              <a:rPr lang="en-US" dirty="0" smtClean="0"/>
              <a:t>, metadata_</a:t>
            </a:r>
            <a:r>
              <a:rPr lang="en-US" baseline="-25000" dirty="0" smtClean="0"/>
              <a:t>1</a:t>
            </a:r>
            <a:endParaRPr lang="en-US" baseline="-25000" dirty="0" smtClean="0"/>
          </a:p>
          <a:p>
            <a:r>
              <a:rPr lang="en-US" dirty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, y</a:t>
            </a:r>
            <a:r>
              <a:rPr lang="en-US" baseline="-25000" dirty="0" smtClean="0"/>
              <a:t>2</a:t>
            </a:r>
            <a:r>
              <a:rPr lang="en-US" dirty="0" smtClean="0"/>
              <a:t>, long</a:t>
            </a:r>
            <a:r>
              <a:rPr lang="en-US" baseline="-25000" dirty="0" smtClean="0"/>
              <a:t>2</a:t>
            </a:r>
            <a:r>
              <a:rPr lang="en-US" dirty="0" smtClean="0"/>
              <a:t>, lat</a:t>
            </a:r>
            <a:r>
              <a:rPr lang="en-US" baseline="-25000" dirty="0" smtClean="0"/>
              <a:t>2</a:t>
            </a:r>
            <a:r>
              <a:rPr lang="en-US" dirty="0" smtClean="0"/>
              <a:t>, z</a:t>
            </a:r>
            <a:r>
              <a:rPr lang="en-US" baseline="-25000" dirty="0" smtClean="0"/>
              <a:t>2</a:t>
            </a:r>
            <a:r>
              <a:rPr lang="en-US" dirty="0" smtClean="0"/>
              <a:t>, I</a:t>
            </a:r>
            <a:r>
              <a:rPr lang="en-US" baseline="-25000" dirty="0" smtClean="0"/>
              <a:t>2</a:t>
            </a:r>
            <a:r>
              <a:rPr lang="en-US" dirty="0" smtClean="0"/>
              <a:t>,</a:t>
            </a:r>
            <a:r>
              <a:rPr lang="en-US" dirty="0" smtClean="0"/>
              <a:t> image_size</a:t>
            </a:r>
            <a:r>
              <a:rPr lang="en-US" baseline="-25000" dirty="0" smtClean="0"/>
              <a:t>2</a:t>
            </a:r>
            <a:r>
              <a:rPr lang="en-US" dirty="0" smtClean="0"/>
              <a:t>, metadata_</a:t>
            </a:r>
            <a:r>
              <a:rPr lang="en-US" baseline="-25000" dirty="0" smtClean="0"/>
              <a:t>2</a:t>
            </a:r>
            <a:endParaRPr lang="en-US" baseline="-25000" dirty="0" smtClean="0"/>
          </a:p>
          <a:p>
            <a:r>
              <a:rPr lang="en-US" dirty="0" smtClean="0"/>
              <a:t>.</a:t>
            </a:r>
          </a:p>
          <a:p>
            <a:r>
              <a:rPr lang="en-US" dirty="0"/>
              <a:t>x</a:t>
            </a:r>
            <a:r>
              <a:rPr lang="en-US" baseline="-25000" dirty="0" smtClean="0"/>
              <a:t>n</a:t>
            </a:r>
            <a:r>
              <a:rPr lang="en-US" dirty="0" smtClean="0"/>
              <a:t>, y</a:t>
            </a:r>
            <a:r>
              <a:rPr lang="en-US" baseline="-25000" dirty="0" smtClean="0"/>
              <a:t>n</a:t>
            </a:r>
            <a:r>
              <a:rPr lang="en-US" dirty="0" smtClean="0"/>
              <a:t>, </a:t>
            </a:r>
            <a:r>
              <a:rPr lang="en-US" dirty="0" err="1" smtClean="0"/>
              <a:t>long</a:t>
            </a:r>
            <a:r>
              <a:rPr lang="en-US" baseline="-25000" dirty="0" err="1" smtClean="0"/>
              <a:t>n</a:t>
            </a:r>
            <a:r>
              <a:rPr lang="en-US" dirty="0" smtClean="0"/>
              <a:t>, </a:t>
            </a:r>
            <a:r>
              <a:rPr lang="en-US" dirty="0" err="1" smtClean="0"/>
              <a:t>lat</a:t>
            </a:r>
            <a:r>
              <a:rPr lang="en-US" baseline="-25000" dirty="0" err="1" smtClean="0"/>
              <a:t>n</a:t>
            </a:r>
            <a:r>
              <a:rPr lang="en-US" dirty="0" smtClean="0"/>
              <a:t>, </a:t>
            </a:r>
            <a:r>
              <a:rPr lang="en-US" dirty="0" err="1" smtClean="0"/>
              <a:t>z</a:t>
            </a:r>
            <a:r>
              <a:rPr lang="en-US" baseline="-25000" dirty="0" err="1" smtClean="0"/>
              <a:t>n</a:t>
            </a:r>
            <a:r>
              <a:rPr lang="en-US" dirty="0" smtClean="0"/>
              <a:t>, I</a:t>
            </a:r>
            <a:r>
              <a:rPr lang="en-US" baseline="-25000" dirty="0" smtClean="0"/>
              <a:t>n</a:t>
            </a:r>
            <a:r>
              <a:rPr lang="en-US" dirty="0" smtClean="0"/>
              <a:t>,</a:t>
            </a:r>
            <a:r>
              <a:rPr lang="en-US" dirty="0" smtClean="0"/>
              <a:t> image_size</a:t>
            </a:r>
            <a:r>
              <a:rPr lang="en-US" baseline="-25000" dirty="0" smtClean="0"/>
              <a:t>n</a:t>
            </a:r>
            <a:r>
              <a:rPr lang="en-US" dirty="0" smtClean="0"/>
              <a:t>, </a:t>
            </a:r>
            <a:r>
              <a:rPr lang="en-US" dirty="0" err="1" smtClean="0"/>
              <a:t>metadata_</a:t>
            </a:r>
            <a:r>
              <a:rPr lang="en-US" baseline="-25000" dirty="0" err="1" smtClean="0"/>
              <a:t>n</a:t>
            </a:r>
            <a:endParaRPr lang="en-US" baseline="-25000" dirty="0" smtClean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749800" y="1070856"/>
            <a:ext cx="1079500" cy="772850"/>
          </a:xfrm>
          <a:prstGeom prst="straightConnector1">
            <a:avLst/>
          </a:prstGeom>
          <a:ln>
            <a:solidFill>
              <a:srgbClr val="E46C0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 flipV="1">
            <a:off x="2870201" y="1070855"/>
            <a:ext cx="798411" cy="772849"/>
          </a:xfrm>
          <a:prstGeom prst="straightConnector1">
            <a:avLst/>
          </a:prstGeom>
          <a:ln>
            <a:solidFill>
              <a:srgbClr val="E46C0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2354847" y="2597959"/>
            <a:ext cx="497310" cy="1"/>
          </a:xfrm>
          <a:prstGeom prst="straightConnector1">
            <a:avLst/>
          </a:prstGeom>
          <a:ln>
            <a:solidFill>
              <a:srgbClr val="E46C0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5631447" y="2597959"/>
            <a:ext cx="497310" cy="1"/>
          </a:xfrm>
          <a:prstGeom prst="straightConnector1">
            <a:avLst/>
          </a:prstGeom>
          <a:ln>
            <a:solidFill>
              <a:srgbClr val="E46C0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Left-Right-Up Arrow 21"/>
          <p:cNvSpPr/>
          <p:nvPr/>
        </p:nvSpPr>
        <p:spPr>
          <a:xfrm flipH="1" flipV="1">
            <a:off x="4386137" y="3587341"/>
            <a:ext cx="490663" cy="1429157"/>
          </a:xfrm>
          <a:prstGeom prst="leftRightUpArrow">
            <a:avLst/>
          </a:prstGeom>
          <a:solidFill>
            <a:srgbClr val="FAC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228600" y="1238250"/>
            <a:ext cx="8343900" cy="4114800"/>
          </a:xfrm>
        </p:spPr>
        <p:txBody>
          <a:bodyPr/>
          <a:lstStyle/>
          <a:p>
            <a:r>
              <a:rPr lang="en-US" sz="1900" dirty="0" smtClean="0"/>
              <a:t>Car Detection from Satellite Images</a:t>
            </a:r>
          </a:p>
          <a:p>
            <a:endParaRPr lang="en-US" sz="1900" dirty="0"/>
          </a:p>
          <a:p>
            <a:r>
              <a:rPr lang="en-US" sz="1900" dirty="0" smtClean="0"/>
              <a:t>Proposed Solution: Phase Symmetry</a:t>
            </a: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r>
              <a:rPr lang="en-US" sz="1900" dirty="0" smtClean="0"/>
              <a:t>Preliminary Results</a:t>
            </a:r>
          </a:p>
          <a:p>
            <a:endParaRPr lang="en-US" sz="1900" dirty="0"/>
          </a:p>
          <a:p>
            <a:r>
              <a:rPr lang="en-US" sz="1900" dirty="0" smtClean="0"/>
              <a:t>Challenges</a:t>
            </a:r>
          </a:p>
          <a:p>
            <a:endParaRPr lang="en-US" sz="1900" dirty="0"/>
          </a:p>
          <a:p>
            <a:r>
              <a:rPr lang="en-US" sz="1900" dirty="0" smtClean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8352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Objective: Car Detection from Satellite Imagery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Placeholder 7" descr="structure.jpg"/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t="15687" b="15687"/>
          <a:stretch>
            <a:fillRect/>
          </a:stretch>
        </p:blipFill>
        <p:spPr/>
      </p:pic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 smtClean="0"/>
              <a:t>Develop a method that can accurately identify vehicles from satellite images</a:t>
            </a:r>
          </a:p>
          <a:p>
            <a:endParaRPr lang="en-US" dirty="0"/>
          </a:p>
          <a:p>
            <a:r>
              <a:rPr lang="en-US" dirty="0" smtClean="0"/>
              <a:t>Several different approaches</a:t>
            </a:r>
          </a:p>
          <a:p>
            <a:pPr lvl="1"/>
            <a:r>
              <a:rPr lang="en-US" dirty="0" smtClean="0"/>
              <a:t>Blob detection</a:t>
            </a:r>
          </a:p>
          <a:p>
            <a:pPr lvl="1"/>
            <a:r>
              <a:rPr lang="en-US" dirty="0" smtClean="0"/>
              <a:t>Machine learning</a:t>
            </a:r>
          </a:p>
          <a:p>
            <a:pPr lvl="1"/>
            <a:r>
              <a:rPr lang="en-US" dirty="0" smtClean="0"/>
              <a:t>Bayesian Networks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2697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Solution: Local Shape Information from Phase Symmetry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93932483"/>
              </p:ext>
            </p:extLst>
          </p:nvPr>
        </p:nvGraphicFramePr>
        <p:xfrm>
          <a:off x="438732" y="1197859"/>
          <a:ext cx="8843826" cy="4329544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1970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Solution: Local Shape Information from Phase Symmetry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6114003"/>
              </p:ext>
            </p:extLst>
          </p:nvPr>
        </p:nvGraphicFramePr>
        <p:xfrm>
          <a:off x="438732" y="1197859"/>
          <a:ext cx="8843826" cy="4329544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16783055"/>
              </p:ext>
            </p:extLst>
          </p:nvPr>
        </p:nvGraphicFramePr>
        <p:xfrm>
          <a:off x="7339795" y="1024552"/>
          <a:ext cx="1650873" cy="1168854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3210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Solution: Local Shape Information from Phase Symmetry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sz="1700" dirty="0" smtClean="0"/>
              <a:t>Man made objects tend to be highly symmetrical</a:t>
            </a:r>
          </a:p>
          <a:p>
            <a:endParaRPr lang="en-US" sz="1700" dirty="0"/>
          </a:p>
          <a:p>
            <a:r>
              <a:rPr lang="en-US" sz="1700" dirty="0" smtClean="0"/>
              <a:t>Utilize symmetry information to identify blobs or regions of interest</a:t>
            </a:r>
          </a:p>
          <a:p>
            <a:endParaRPr lang="en-US" sz="1700" dirty="0"/>
          </a:p>
          <a:p>
            <a:r>
              <a:rPr lang="en-US" sz="1700" dirty="0" smtClean="0"/>
              <a:t>Accept/reject detected blobs based on local shape information</a:t>
            </a:r>
          </a:p>
          <a:p>
            <a:pPr marL="0" indent="0">
              <a:buNone/>
            </a:pPr>
            <a:endParaRPr lang="en-US" sz="1700" dirty="0" smtClean="0"/>
          </a:p>
          <a:p>
            <a:r>
              <a:rPr lang="en-US" sz="1700" dirty="0" smtClean="0"/>
              <a:t>Tolerant of illumination and contrast changes</a:t>
            </a:r>
          </a:p>
          <a:p>
            <a:endParaRPr lang="en-US" sz="1700" dirty="0"/>
          </a:p>
          <a:p>
            <a:r>
              <a:rPr lang="en-US" sz="1700" dirty="0" smtClean="0"/>
              <a:t>Simple, </a:t>
            </a:r>
            <a:r>
              <a:rPr lang="en-US" sz="1700" dirty="0" err="1" smtClean="0"/>
              <a:t>paramaterizable</a:t>
            </a:r>
            <a:r>
              <a:rPr lang="en-US" sz="1700" dirty="0" smtClean="0"/>
              <a:t>, embarrassingly </a:t>
            </a:r>
            <a:r>
              <a:rPr lang="en-US" sz="1700" dirty="0" err="1" smtClean="0"/>
              <a:t>parallizable</a:t>
            </a:r>
            <a:endParaRPr lang="en-US" sz="1700" dirty="0" smtClean="0"/>
          </a:p>
          <a:p>
            <a:endParaRPr lang="en-US" sz="1700" dirty="0" smtClean="0"/>
          </a:p>
          <a:p>
            <a:r>
              <a:rPr lang="en-US" sz="1700" dirty="0" smtClean="0"/>
              <a:t>No machine learning required</a:t>
            </a:r>
            <a:endParaRPr lang="en-US" sz="1700" dirty="0"/>
          </a:p>
        </p:txBody>
      </p:sp>
      <p:pic>
        <p:nvPicPr>
          <p:cNvPr id="8" name="Picture Placeholder 7" descr="shapes.png"/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t="3777" b="3777"/>
          <a:stretch>
            <a:fillRect/>
          </a:stretch>
        </p:blipFill>
        <p:spPr>
          <a:xfrm>
            <a:off x="5034932" y="852056"/>
            <a:ext cx="2723613" cy="2518045"/>
          </a:xfrm>
        </p:spPr>
      </p:pic>
      <p:pic>
        <p:nvPicPr>
          <p:cNvPr id="10" name="Picture 9" descr="phase_shap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5033817" y="3429010"/>
            <a:ext cx="2729371" cy="275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1499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Benchmark: Vanilla Blob Detection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 smtClean="0"/>
              <a:t>“No thought required” blob detection using </a:t>
            </a:r>
            <a:r>
              <a:rPr lang="en-US" dirty="0" err="1" smtClean="0"/>
              <a:t>OpenCV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Useful for benchmarking progress</a:t>
            </a:r>
          </a:p>
          <a:p>
            <a:endParaRPr lang="en-US" dirty="0"/>
          </a:p>
          <a:p>
            <a:r>
              <a:rPr lang="en-US" dirty="0" smtClean="0"/>
              <a:t>47/72 = 65% Hit rate</a:t>
            </a:r>
          </a:p>
        </p:txBody>
      </p:sp>
      <p:pic>
        <p:nvPicPr>
          <p:cNvPr id="4" name="Picture Placeholder 3" descr="vanilla_blob_det_boxes.jpg"/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l="-22854" r="-22854"/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5449455" y="5149282"/>
            <a:ext cx="1870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Unfiltered Blob 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9842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Benchmark: Vanilla Blob Detection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 smtClean="0"/>
              <a:t>“No thought required” blob detection using </a:t>
            </a:r>
            <a:r>
              <a:rPr lang="en-US" dirty="0" err="1" smtClean="0"/>
              <a:t>OpenCV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Useful for benchmarking progress</a:t>
            </a:r>
          </a:p>
          <a:p>
            <a:endParaRPr lang="en-US" dirty="0"/>
          </a:p>
          <a:p>
            <a:r>
              <a:rPr lang="en-US" dirty="0" smtClean="0"/>
              <a:t>47/72 = 65% Hit rate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6" name="Picture Placeholder 5" descr="filtered_vanilla_blob_det.jpg"/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l="-22854" r="-22854"/>
          <a:stretch>
            <a:fillRect/>
          </a:stretch>
        </p:blipFill>
        <p:spPr/>
      </p:pic>
      <p:sp>
        <p:nvSpPr>
          <p:cNvPr id="8" name="TextBox 7"/>
          <p:cNvSpPr txBox="1"/>
          <p:nvPr/>
        </p:nvSpPr>
        <p:spPr>
          <a:xfrm>
            <a:off x="5449455" y="5149282"/>
            <a:ext cx="1870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</a:t>
            </a:r>
            <a:r>
              <a:rPr lang="en-US" dirty="0" smtClean="0"/>
              <a:t>iltered Blob 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860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p Technical with Logo">
  <a:themeElements>
    <a:clrScheme name="Corp Color Palette – Accent Colors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4D6E9F"/>
      </a:accent1>
      <a:accent2>
        <a:srgbClr val="879862"/>
      </a:accent2>
      <a:accent3>
        <a:srgbClr val="2F8491"/>
      </a:accent3>
      <a:accent4>
        <a:srgbClr val="854D4E"/>
      </a:accent4>
      <a:accent5>
        <a:srgbClr val="8F6D50"/>
      </a:accent5>
      <a:accent6>
        <a:srgbClr val="7D797A"/>
      </a:accent6>
      <a:hlink>
        <a:srgbClr val="0F75BC"/>
      </a:hlink>
      <a:folHlink>
        <a:srgbClr val="13A89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/>
          </a:solidFill>
        </a:ln>
        <a:effectLst/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rp Technical with Logo (w/out Gradient line)">
  <a:themeElements>
    <a:clrScheme name="Corp Color Palette – Accent Colors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4D6E9F"/>
      </a:accent1>
      <a:accent2>
        <a:srgbClr val="879862"/>
      </a:accent2>
      <a:accent3>
        <a:srgbClr val="2F8491"/>
      </a:accent3>
      <a:accent4>
        <a:srgbClr val="854D4E"/>
      </a:accent4>
      <a:accent5>
        <a:srgbClr val="8F6D50"/>
      </a:accent5>
      <a:accent6>
        <a:srgbClr val="7D797A"/>
      </a:accent6>
      <a:hlink>
        <a:srgbClr val="0F75BC"/>
      </a:hlink>
      <a:folHlink>
        <a:srgbClr val="13A89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/>
          </a:solidFill>
        </a:ln>
        <a:effectLst/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Blank slide">
  <a:themeElements>
    <a:clrScheme name="Extended Colo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BB673"/>
      </a:accent1>
      <a:accent2>
        <a:srgbClr val="13A89E"/>
      </a:accent2>
      <a:accent3>
        <a:srgbClr val="0F75BC"/>
      </a:accent3>
      <a:accent4>
        <a:srgbClr val="9C8679"/>
      </a:accent4>
      <a:accent5>
        <a:srgbClr val="F1592A"/>
      </a:accent5>
      <a:accent6>
        <a:srgbClr val="FCBA63"/>
      </a:accent6>
      <a:hlink>
        <a:srgbClr val="0F75BC"/>
      </a:hlink>
      <a:folHlink>
        <a:srgbClr val="13A89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Corp Standard Title with Moon">
  <a:themeElements>
    <a:clrScheme name="Corp Color Palette – Accent Colors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4D6E9F"/>
      </a:accent1>
      <a:accent2>
        <a:srgbClr val="879862"/>
      </a:accent2>
      <a:accent3>
        <a:srgbClr val="2F8491"/>
      </a:accent3>
      <a:accent4>
        <a:srgbClr val="854D4E"/>
      </a:accent4>
      <a:accent5>
        <a:srgbClr val="8F6D50"/>
      </a:accent5>
      <a:accent6>
        <a:srgbClr val="7D797A"/>
      </a:accent6>
      <a:hlink>
        <a:srgbClr val="0F75BC"/>
      </a:hlink>
      <a:folHlink>
        <a:srgbClr val="13A89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1_Corp Standard Title with Moon">
  <a:themeElements>
    <a:clrScheme name="Corp Color Palette – Accent Colors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4D6E9F"/>
      </a:accent1>
      <a:accent2>
        <a:srgbClr val="879862"/>
      </a:accent2>
      <a:accent3>
        <a:srgbClr val="2F8491"/>
      </a:accent3>
      <a:accent4>
        <a:srgbClr val="854D4E"/>
      </a:accent4>
      <a:accent5>
        <a:srgbClr val="8F6D50"/>
      </a:accent5>
      <a:accent6>
        <a:srgbClr val="7D797A"/>
      </a:accent6>
      <a:hlink>
        <a:srgbClr val="0F75BC"/>
      </a:hlink>
      <a:folHlink>
        <a:srgbClr val="13A89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Corp Technical with Logo (No Gradient line)">
  <a:themeElements>
    <a:clrScheme name="Corp Color Palette – Accent Colors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4D6E9F"/>
      </a:accent1>
      <a:accent2>
        <a:srgbClr val="879862"/>
      </a:accent2>
      <a:accent3>
        <a:srgbClr val="2F8491"/>
      </a:accent3>
      <a:accent4>
        <a:srgbClr val="854D4E"/>
      </a:accent4>
      <a:accent5>
        <a:srgbClr val="8F6D50"/>
      </a:accent5>
      <a:accent6>
        <a:srgbClr val="7D797A"/>
      </a:accent6>
      <a:hlink>
        <a:srgbClr val="0F75BC"/>
      </a:hlink>
      <a:folHlink>
        <a:srgbClr val="13A89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/>
          </a:solidFill>
        </a:ln>
        <a:effectLst/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Corp Technical with Logo &amp; Gradient Line">
  <a:themeElements>
    <a:clrScheme name="Corp Color Palette – Accent Colors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4D6E9F"/>
      </a:accent1>
      <a:accent2>
        <a:srgbClr val="879862"/>
      </a:accent2>
      <a:accent3>
        <a:srgbClr val="2F8491"/>
      </a:accent3>
      <a:accent4>
        <a:srgbClr val="854D4E"/>
      </a:accent4>
      <a:accent5>
        <a:srgbClr val="8F6D50"/>
      </a:accent5>
      <a:accent6>
        <a:srgbClr val="7D797A"/>
      </a:accent6>
      <a:hlink>
        <a:srgbClr val="0F75BC"/>
      </a:hlink>
      <a:folHlink>
        <a:srgbClr val="13A89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/>
          </a:solidFill>
        </a:ln>
        <a:effectLst/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16398</TotalTime>
  <Words>422</Words>
  <Application>Microsoft Macintosh PowerPoint</Application>
  <PresentationFormat>On-screen Show (4:3)</PresentationFormat>
  <Paragraphs>116</Paragraphs>
  <Slides>12</Slides>
  <Notes>0</Notes>
  <HiddenSlides>0</HiddenSlides>
  <MMClips>0</MMClips>
  <ScaleCrop>false</ScaleCrop>
  <HeadingPairs>
    <vt:vector size="6" baseType="variant">
      <vt:variant>
        <vt:lpstr>Design Template</vt:lpstr>
      </vt:variant>
      <vt:variant>
        <vt:i4>7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Corp Technical with Logo</vt:lpstr>
      <vt:lpstr>Corp Technical with Logo (w/out Gradient line)</vt:lpstr>
      <vt:lpstr>Blank slide</vt:lpstr>
      <vt:lpstr>Corp Standard Title with Moon</vt:lpstr>
      <vt:lpstr>1_Corp Standard Title with Moon</vt:lpstr>
      <vt:lpstr>Corp Technical with Logo (No Gradient line)</vt:lpstr>
      <vt:lpstr>Corp Technical with Logo &amp; Gradient Line</vt:lpstr>
      <vt:lpstr>Equation</vt:lpstr>
      <vt:lpstr>Car Detection from Local Shape Information</vt:lpstr>
      <vt:lpstr>Data Set Generation</vt:lpstr>
      <vt:lpstr>Overview</vt:lpstr>
      <vt:lpstr>Objective: Car Detection from Satellite Imagery</vt:lpstr>
      <vt:lpstr>Proposed Solution: Local Shape Information from Phase Symmetry</vt:lpstr>
      <vt:lpstr>Proposed Solution: Local Shape Information from Phase Symmetry</vt:lpstr>
      <vt:lpstr>Proposed Solution: Local Shape Information from Phase Symmetry</vt:lpstr>
      <vt:lpstr>Benchmark: Vanilla Blob Detection</vt:lpstr>
      <vt:lpstr>Benchmark: Vanilla Blob Detection</vt:lpstr>
      <vt:lpstr>Preliminary Results</vt:lpstr>
      <vt:lpstr>Challenges</vt:lpstr>
      <vt:lpstr>Future Work</vt:lpstr>
    </vt:vector>
  </TitlesOfParts>
  <Company>The Aerospace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Aerospace User</dc:creator>
  <cp:lastModifiedBy>Stuart Kerr</cp:lastModifiedBy>
  <cp:revision>669</cp:revision>
  <cp:lastPrinted>2014-11-04T20:40:21Z</cp:lastPrinted>
  <dcterms:created xsi:type="dcterms:W3CDTF">2014-11-05T03:42:04Z</dcterms:created>
  <dcterms:modified xsi:type="dcterms:W3CDTF">2014-11-05T03:51:13Z</dcterms:modified>
</cp:coreProperties>
</file>