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2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F0F612-F21D-49C4-A648-913A4111E2E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7883141-C6AB-4CB5-81A7-6065A61F5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stoncare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www.layoutit.com/buil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s.neu.edu/home/kenb/15/fal/5200/" TargetMode="External"/><Relationship Id="rId4" Type="http://schemas.openxmlformats.org/officeDocument/2006/relationships/hyperlink" Target="https://www.youtube.com/watch?v=LcTi546vj_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VMSApp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895146"/>
          </a:xfrm>
        </p:spPr>
        <p:txBody>
          <a:bodyPr>
            <a:normAutofit/>
          </a:bodyPr>
          <a:lstStyle/>
          <a:p>
            <a:r>
              <a:rPr lang="en-US" dirty="0"/>
              <a:t>Volunteer </a:t>
            </a:r>
            <a:r>
              <a:rPr lang="en-US" dirty="0" smtClean="0"/>
              <a:t>Management System</a:t>
            </a:r>
          </a:p>
          <a:p>
            <a:r>
              <a:rPr lang="en-US" dirty="0" smtClean="0"/>
              <a:t>By: Amanda Priscilla A. da Silva</a:t>
            </a:r>
          </a:p>
          <a:p>
            <a:r>
              <a:rPr lang="en-US" i="1" dirty="0" smtClean="0"/>
              <a:t>M.S in Computer Science candidate – Northeastern University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11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VMSApp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Introduction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VOLUNTEER MANAGEMENT SYSTEM</a:t>
            </a:r>
          </a:p>
          <a:p>
            <a:r>
              <a:rPr lang="en-US" sz="2400" b="1" dirty="0" smtClean="0"/>
              <a:t>OBJECTIVE</a:t>
            </a:r>
            <a:r>
              <a:rPr lang="en-US" sz="2400" b="1" dirty="0"/>
              <a:t>: </a:t>
            </a:r>
            <a:r>
              <a:rPr lang="en-US" sz="2400" dirty="0"/>
              <a:t>Manage volunteer opportunities (projects) for an organization that mobilizes volunteers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MOTIVATION: </a:t>
            </a:r>
          </a:p>
          <a:p>
            <a:pPr lvl="1"/>
            <a:r>
              <a:rPr lang="en-US" sz="2200" dirty="0" smtClean="0"/>
              <a:t>Observation of  similar software in the market </a:t>
            </a:r>
            <a:r>
              <a:rPr lang="en-US" sz="2200" i="1" dirty="0" smtClean="0"/>
              <a:t>vs</a:t>
            </a:r>
            <a:r>
              <a:rPr lang="en-US" sz="2200" dirty="0"/>
              <a:t> </a:t>
            </a:r>
            <a:r>
              <a:rPr lang="en-US" sz="2200" dirty="0" smtClean="0"/>
              <a:t>customer needs</a:t>
            </a:r>
          </a:p>
          <a:p>
            <a:pPr lvl="1"/>
            <a:r>
              <a:rPr lang="en-US" sz="2200" dirty="0" smtClean="0"/>
              <a:t>Personal experience with a </a:t>
            </a:r>
            <a:r>
              <a:rPr lang="en-US" sz="2200" dirty="0" smtClean="0">
                <a:hlinkClick r:id="rId2"/>
              </a:rPr>
              <a:t>non-profit organization</a:t>
            </a:r>
            <a:endParaRPr lang="en-US" sz="2200" dirty="0" smtClean="0"/>
          </a:p>
          <a:p>
            <a:pPr lvl="1"/>
            <a:r>
              <a:rPr lang="en-US" sz="2200" dirty="0" smtClean="0"/>
              <a:t>Plan to bring volunteer culture to my home country which will require a VMS</a:t>
            </a:r>
          </a:p>
          <a:p>
            <a:r>
              <a:rPr lang="en-US" sz="2400" b="1" dirty="0"/>
              <a:t>PROJECT OWNER</a:t>
            </a:r>
            <a:r>
              <a:rPr lang="en-US" sz="2400" dirty="0"/>
              <a:t>: The non-profit organization that recruits volunteers for projects.</a:t>
            </a:r>
          </a:p>
          <a:p>
            <a:r>
              <a:rPr lang="en-US" sz="2400" b="1" dirty="0"/>
              <a:t>USERS</a:t>
            </a:r>
            <a:r>
              <a:rPr lang="en-US" sz="2400" dirty="0"/>
              <a:t>: The owner organization staff, volunteers registered in the system and general users prior to registration</a:t>
            </a:r>
            <a:r>
              <a:rPr lang="en-US" sz="2400" dirty="0" smtClean="0"/>
              <a:t>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VMSApp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>Requirements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990226"/>
              </p:ext>
            </p:extLst>
          </p:nvPr>
        </p:nvGraphicFramePr>
        <p:xfrm>
          <a:off x="3868738" y="863600"/>
          <a:ext cx="7315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218"/>
                <a:gridCol w="1571106"/>
                <a:gridCol w="2064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Delegate User Roles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Staff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Staff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Staff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 up to Volunteer in a 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Volunteer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 up to Lead a Project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V. Leader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Implemented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Project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 + VL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Implemented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Volunteer Profile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Volunteer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Basic List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Leader Profile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V. Leader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Basic List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Project Attendance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V. Leader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Missing</a:t>
                      </a:r>
                      <a:r>
                        <a:rPr lang="en-US" sz="2400" baseline="0" dirty="0" smtClean="0"/>
                        <a:t> UI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Create</a:t>
                      </a:r>
                      <a:r>
                        <a:rPr lang="en-US" sz="2400" baseline="0" dirty="0" smtClean="0"/>
                        <a:t> 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Staff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Additional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5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VMSApp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400" dirty="0" smtClean="0"/>
              <a:t>Design: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Class Diagram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011917"/>
            <a:ext cx="7315200" cy="4824641"/>
          </a:xfrm>
        </p:spPr>
      </p:pic>
    </p:spTree>
    <p:extLst>
      <p:ext uri="{BB962C8B-B14F-4D97-AF65-F5344CB8AC3E}">
        <p14:creationId xmlns:p14="http://schemas.microsoft.com/office/powerpoint/2010/main" val="78044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VMSApp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Design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DATABASE and DATA ACCESS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ySQL </a:t>
            </a:r>
            <a:r>
              <a:rPr lang="en-US" sz="2400" dirty="0" smtClean="0"/>
              <a:t>Database using its own driver </a:t>
            </a:r>
            <a:r>
              <a:rPr lang="en-US" sz="2400" dirty="0" smtClean="0"/>
              <a:t>connector JDBC</a:t>
            </a:r>
            <a:endParaRPr lang="en-US" sz="2400" dirty="0" smtClean="0"/>
          </a:p>
          <a:p>
            <a:r>
              <a:rPr lang="en-US" sz="2400" dirty="0" smtClean="0"/>
              <a:t>Implemented  </a:t>
            </a:r>
            <a:r>
              <a:rPr lang="en-US" sz="2400" dirty="0" smtClean="0"/>
              <a:t>using </a:t>
            </a:r>
            <a:r>
              <a:rPr lang="en-US" sz="2400" dirty="0" err="1" smtClean="0"/>
              <a:t>PreparedStatements</a:t>
            </a:r>
            <a:r>
              <a:rPr lang="en-US" sz="2400" dirty="0" smtClean="0"/>
              <a:t> and SQL commands</a:t>
            </a:r>
            <a:endParaRPr lang="en-US" sz="2400" dirty="0"/>
          </a:p>
          <a:p>
            <a:r>
              <a:rPr lang="en-US" sz="2400" dirty="0" smtClean="0"/>
              <a:t>No additional libraries used, such as JPA or Hibernate</a:t>
            </a:r>
          </a:p>
          <a:p>
            <a:r>
              <a:rPr lang="en-US" sz="2400" b="1" dirty="0" smtClean="0"/>
              <a:t>SOFTWARE</a:t>
            </a:r>
          </a:p>
          <a:p>
            <a:r>
              <a:rPr lang="en-US" sz="2400" dirty="0" smtClean="0"/>
              <a:t>JAVA, Java Server Pages and Servlets</a:t>
            </a:r>
          </a:p>
          <a:p>
            <a:r>
              <a:rPr lang="en-US" sz="2400" dirty="0" smtClean="0"/>
              <a:t>MVC and Singleton design patterns</a:t>
            </a:r>
          </a:p>
          <a:p>
            <a:r>
              <a:rPr lang="en-US" sz="2400" b="1" dirty="0"/>
              <a:t>TOOLS</a:t>
            </a:r>
            <a:endParaRPr lang="en-US" sz="2400" b="1" dirty="0"/>
          </a:p>
          <a:p>
            <a:r>
              <a:rPr lang="en-US" sz="2400" dirty="0" smtClean="0"/>
              <a:t>Eclipse </a:t>
            </a:r>
          </a:p>
          <a:p>
            <a:r>
              <a:rPr lang="en-US" sz="2400" dirty="0" smtClean="0"/>
              <a:t>MySQL Workbench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716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VMSApp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400" dirty="0" smtClean="0"/>
              <a:t>Design: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59" y="538720"/>
            <a:ext cx="4133034" cy="5771415"/>
          </a:xfrm>
        </p:spPr>
      </p:pic>
    </p:spTree>
    <p:extLst>
      <p:ext uri="{BB962C8B-B14F-4D97-AF65-F5344CB8AC3E}">
        <p14:creationId xmlns:p14="http://schemas.microsoft.com/office/powerpoint/2010/main" val="255520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VMSApp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Discussion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Enoug</a:t>
            </a:r>
            <a:r>
              <a:rPr lang="en-US" sz="2400" dirty="0" smtClean="0"/>
              <a:t>h Use Cases were implemented to test the database manipulation and consistency</a:t>
            </a:r>
          </a:p>
          <a:p>
            <a:r>
              <a:rPr lang="en-US" sz="2400" dirty="0" smtClean="0"/>
              <a:t>Difficulties using initial design: the cascade inheritance made implementation harder, also for being implemented using JOINED strategy. </a:t>
            </a:r>
          </a:p>
          <a:p>
            <a:r>
              <a:rPr lang="en-US" sz="2400" dirty="0" smtClean="0"/>
              <a:t>In the software, I decided to create calculated fields to hold part of the information on creation of the object and reduce queries or working with different types of objects for the same data, </a:t>
            </a:r>
            <a:r>
              <a:rPr lang="en-US" sz="2400" dirty="0" err="1" smtClean="0"/>
              <a:t>i.e</a:t>
            </a:r>
            <a:r>
              <a:rPr lang="en-US" sz="2400" dirty="0" smtClean="0"/>
              <a:t>: roles list.</a:t>
            </a:r>
          </a:p>
          <a:p>
            <a:r>
              <a:rPr lang="en-US" sz="2400" dirty="0" smtClean="0"/>
              <a:t>Helper functions to format date and convert to Database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5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VMSApp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Conclusion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software is working mostly as expected</a:t>
            </a:r>
          </a:p>
          <a:p>
            <a:r>
              <a:rPr lang="en-US" sz="2400" dirty="0" smtClean="0"/>
              <a:t>Just need some improvements in the User Experience, functionality details and constraints which were not required for the objective of the course.</a:t>
            </a:r>
          </a:p>
          <a:p>
            <a:r>
              <a:rPr lang="en-US" sz="2400" dirty="0" smtClean="0"/>
              <a:t>This software can be used by a volunteer organization for a long term use situation, or for managing volunteers for special events.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3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VMSApp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References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for layout: </a:t>
            </a:r>
            <a:r>
              <a:rPr lang="en-US" dirty="0">
                <a:hlinkClick r:id="rId2"/>
              </a:rPr>
              <a:t>http://www.layoutit.com/build</a:t>
            </a:r>
            <a:endParaRPr lang="en-US" dirty="0"/>
          </a:p>
          <a:p>
            <a:r>
              <a:rPr lang="en-US" dirty="0" smtClean="0"/>
              <a:t>Bootstrap: </a:t>
            </a:r>
            <a:r>
              <a:rPr lang="en-US" dirty="0">
                <a:hlinkClick r:id="rId3"/>
              </a:rPr>
              <a:t>http://getbootstrap.com/</a:t>
            </a:r>
            <a:endParaRPr lang="en-US" dirty="0"/>
          </a:p>
          <a:p>
            <a:r>
              <a:rPr lang="en-US" dirty="0" smtClean="0"/>
              <a:t>JEE with MySQL Web Tutorial: </a:t>
            </a:r>
            <a:r>
              <a:rPr lang="en-US" dirty="0">
                <a:hlinkClick r:id="rId4"/>
              </a:rPr>
              <a:t>https://www.youtube.com/watch?v=LcTi546vj_A</a:t>
            </a:r>
            <a:endParaRPr lang="en-US" dirty="0"/>
          </a:p>
          <a:p>
            <a:r>
              <a:rPr lang="en-US" dirty="0" smtClean="0"/>
              <a:t>Course materials:</a:t>
            </a:r>
          </a:p>
          <a:p>
            <a:r>
              <a:rPr lang="en-US" dirty="0">
                <a:hlinkClick r:id="rId5"/>
              </a:rPr>
              <a:t>http://www.ccs.neu.edu/home/kenb/15/fal/5200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5088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389</TotalTime>
  <Words>393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Quadro</vt:lpstr>
      <vt:lpstr>VMSApp</vt:lpstr>
      <vt:lpstr>VMSApp   Introduction    </vt:lpstr>
      <vt:lpstr>VMSApp   Requirements    </vt:lpstr>
      <vt:lpstr>VMSApp   Design:  Class Diagram    </vt:lpstr>
      <vt:lpstr>VMSApp   Design    </vt:lpstr>
      <vt:lpstr>VMSApp   Design:    </vt:lpstr>
      <vt:lpstr>VMSApp   Discussion    </vt:lpstr>
      <vt:lpstr>VMSApp   Conclusion    </vt:lpstr>
      <vt:lpstr>VMSApp   References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VMSApp</dc:title>
  <dc:creator>Amanda Priscilla</dc:creator>
  <cp:lastModifiedBy>Amanda Priscilla</cp:lastModifiedBy>
  <cp:revision>18</cp:revision>
  <dcterms:created xsi:type="dcterms:W3CDTF">2015-12-10T18:08:35Z</dcterms:created>
  <dcterms:modified xsi:type="dcterms:W3CDTF">2015-12-11T01:16:31Z</dcterms:modified>
</cp:coreProperties>
</file>