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1" r:id="rId5"/>
    <p:sldId id="265" r:id="rId6"/>
    <p:sldId id="270" r:id="rId7"/>
    <p:sldId id="271" r:id="rId8"/>
    <p:sldId id="268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012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22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3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62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3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90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C967CA-7E17-483A-AB1D-7F85DC168DC3}" type="datetimeFigureOut">
              <a:rPr lang="id-ID" smtClean="0"/>
              <a:t>26/09/2014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A5D7BD-F20E-482B-ABDE-8BD65E1704A7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Employee’s information system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-Kelompok BlackHole-</a:t>
            </a:r>
          </a:p>
          <a:p>
            <a:r>
              <a:rPr lang="id-ID" dirty="0" smtClean="0"/>
              <a:t>Fila Brilyanti Utami</a:t>
            </a:r>
          </a:p>
          <a:p>
            <a:r>
              <a:rPr lang="id-ID" dirty="0" smtClean="0"/>
              <a:t>Astrid Rifa</a:t>
            </a:r>
          </a:p>
          <a:p>
            <a:r>
              <a:rPr lang="id-ID" dirty="0" smtClean="0"/>
              <a:t>Aafiudin</a:t>
            </a:r>
          </a:p>
          <a:p>
            <a:r>
              <a:rPr lang="id-ID" dirty="0" smtClean="0"/>
              <a:t>Amanda Putri Septiani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01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10" y="1615885"/>
            <a:ext cx="5054478" cy="5242115"/>
          </a:xfrm>
        </p:spPr>
      </p:pic>
    </p:spTree>
    <p:extLst>
      <p:ext uri="{BB962C8B-B14F-4D97-AF65-F5344CB8AC3E}">
        <p14:creationId xmlns:p14="http://schemas.microsoft.com/office/powerpoint/2010/main" val="20349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Difficult to manage employee’s data in the company with the manual way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Difficult to manage employee’s salary according to the employee’s class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Difficult to manage employee’s </a:t>
            </a:r>
            <a:r>
              <a:rPr lang="id-ID" dirty="0"/>
              <a:t>daily presence </a:t>
            </a:r>
          </a:p>
        </p:txBody>
      </p:sp>
    </p:spTree>
    <p:extLst>
      <p:ext uri="{BB962C8B-B14F-4D97-AF65-F5344CB8AC3E}">
        <p14:creationId xmlns:p14="http://schemas.microsoft.com/office/powerpoint/2010/main" val="66020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Feasibility and planning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Client : Company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Scope : Human Resource Information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Advantages : </a:t>
            </a:r>
            <a:r>
              <a:rPr lang="id-ID" dirty="0"/>
              <a:t>Easy to </a:t>
            </a:r>
            <a:r>
              <a:rPr lang="id-ID" dirty="0" smtClean="0"/>
              <a:t>manage, Decrease </a:t>
            </a:r>
            <a:r>
              <a:rPr lang="id-ID" dirty="0"/>
              <a:t>the risk of missing data and </a:t>
            </a:r>
            <a:r>
              <a:rPr lang="id-ID" dirty="0" smtClean="0"/>
              <a:t>error, Make it easier for counting employee’s </a:t>
            </a:r>
            <a:r>
              <a:rPr lang="id-ID" dirty="0" smtClean="0"/>
              <a:t>salary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Risks </a:t>
            </a:r>
            <a:r>
              <a:rPr lang="id-ID" dirty="0"/>
              <a:t>: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/>
              <a:t>Take a long time because the number of developer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/>
              <a:t>Difficult to make error handling</a:t>
            </a:r>
          </a:p>
          <a:p>
            <a:pPr marL="630936" lvl="1" indent="-457200">
              <a:buFont typeface="+mj-lt"/>
              <a:buAutoNum type="arabicPeriod"/>
            </a:pPr>
            <a:r>
              <a:rPr lang="id-ID" dirty="0"/>
              <a:t>Need the expert to run the program in the company</a:t>
            </a:r>
          </a:p>
          <a:p>
            <a:pPr marL="173736" lvl="1" indent="0">
              <a:buNone/>
            </a:pPr>
            <a:endParaRPr lang="id-ID" dirty="0"/>
          </a:p>
          <a:p>
            <a:pPr marL="173736" lvl="1" indent="0">
              <a:buNone/>
            </a:pPr>
            <a:r>
              <a:rPr lang="id-ID" dirty="0"/>
              <a:t>Alternative :</a:t>
            </a:r>
          </a:p>
          <a:p>
            <a:pPr marL="516636" lvl="1" indent="-342900">
              <a:buFont typeface="+mj-lt"/>
              <a:buAutoNum type="arabicPeriod"/>
            </a:pPr>
            <a:r>
              <a:rPr lang="id-ID" dirty="0"/>
              <a:t>Use the timetable</a:t>
            </a:r>
          </a:p>
          <a:p>
            <a:pPr marL="516636" lvl="1" indent="-342900">
              <a:buFont typeface="+mj-lt"/>
              <a:buAutoNum type="arabicPeriod"/>
            </a:pPr>
            <a:r>
              <a:rPr lang="id-ID" dirty="0"/>
              <a:t>Give a simple training to the operator in the company (client)</a:t>
            </a:r>
          </a:p>
          <a:p>
            <a:pPr marL="173736" lvl="1" indent="0">
              <a:buNone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requirements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System Requirements</a:t>
            </a:r>
          </a:p>
          <a:p>
            <a:pPr marL="0" indent="0">
              <a:buNone/>
            </a:pPr>
            <a:r>
              <a:rPr lang="id-ID" dirty="0" smtClean="0"/>
              <a:t> </a:t>
            </a:r>
            <a:r>
              <a:rPr lang="id-ID" dirty="0"/>
              <a:t>Process-Oriented </a:t>
            </a:r>
            <a:r>
              <a:rPr lang="id-ID" dirty="0" smtClean="0"/>
              <a:t>:</a:t>
            </a:r>
          </a:p>
          <a:p>
            <a:pPr marL="0" indent="0">
              <a:buNone/>
            </a:pPr>
            <a:r>
              <a:rPr lang="id-ID" dirty="0" smtClean="0"/>
              <a:t>         - System  </a:t>
            </a:r>
            <a:r>
              <a:rPr lang="id-ID" dirty="0"/>
              <a:t>can </a:t>
            </a:r>
            <a:r>
              <a:rPr lang="id-ID" dirty="0" smtClean="0"/>
              <a:t>add new employee</a:t>
            </a:r>
          </a:p>
          <a:p>
            <a:pPr marL="0" indent="0">
              <a:buNone/>
            </a:pPr>
            <a:r>
              <a:rPr lang="id-ID" dirty="0" smtClean="0"/>
              <a:t>         - System can detect the input from user 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Information-Oriented :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- System has employee data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Operational :</a:t>
            </a:r>
          </a:p>
          <a:p>
            <a:pPr marL="0" indent="0">
              <a:buNone/>
            </a:pPr>
            <a:r>
              <a:rPr lang="id-ID" dirty="0" smtClean="0"/>
              <a:t>         - System should be operated using in all web browser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    - System is easy to use.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66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requirements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Performance :</a:t>
            </a:r>
          </a:p>
          <a:p>
            <a:r>
              <a:rPr lang="id-ID" dirty="0"/>
              <a:t> </a:t>
            </a:r>
            <a:r>
              <a:rPr lang="id-ID" dirty="0" smtClean="0"/>
              <a:t>        - </a:t>
            </a:r>
            <a:r>
              <a:rPr lang="en-US" dirty="0"/>
              <a:t>The system has the ability to store </a:t>
            </a:r>
            <a:r>
              <a:rPr lang="en-US" dirty="0" smtClean="0"/>
              <a:t>data</a:t>
            </a:r>
            <a:endParaRPr lang="id-ID" dirty="0" smtClean="0"/>
          </a:p>
          <a:p>
            <a:r>
              <a:rPr lang="id-ID" dirty="0"/>
              <a:t> </a:t>
            </a:r>
            <a:r>
              <a:rPr lang="id-ID" dirty="0" smtClean="0"/>
              <a:t>        - System responds in </a:t>
            </a:r>
            <a:r>
              <a:rPr lang="id-ID" u="sng" dirty="0" smtClean="0"/>
              <a:t>+</a:t>
            </a:r>
            <a:r>
              <a:rPr lang="id-ID" dirty="0" smtClean="0"/>
              <a:t> 0.5 second</a:t>
            </a:r>
          </a:p>
          <a:p>
            <a:r>
              <a:rPr lang="id-ID" dirty="0" smtClean="0"/>
              <a:t>Security : </a:t>
            </a:r>
          </a:p>
          <a:p>
            <a:r>
              <a:rPr lang="id-ID" dirty="0"/>
              <a:t> </a:t>
            </a:r>
            <a:r>
              <a:rPr lang="id-ID" dirty="0" smtClean="0"/>
              <a:t>        - O</a:t>
            </a:r>
            <a:r>
              <a:rPr lang="en-US" dirty="0" err="1" smtClean="0"/>
              <a:t>nly</a:t>
            </a:r>
            <a:r>
              <a:rPr lang="en-US" dirty="0" smtClean="0"/>
              <a:t> </a:t>
            </a:r>
            <a:r>
              <a:rPr lang="en-US" dirty="0"/>
              <a:t>users who are logged in can be </a:t>
            </a:r>
            <a:r>
              <a:rPr lang="en-US" dirty="0" smtClean="0"/>
              <a:t>absent</a:t>
            </a:r>
            <a:endParaRPr lang="id-ID" dirty="0" smtClean="0"/>
          </a:p>
          <a:p>
            <a:r>
              <a:rPr lang="id-ID" dirty="0"/>
              <a:t> </a:t>
            </a:r>
            <a:r>
              <a:rPr lang="id-ID" dirty="0" smtClean="0"/>
              <a:t>        - Only Secretary who can recapitalize absent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662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Conventional / Traditional system sometimes can be manipulated for personal 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Java</a:t>
            </a:r>
            <a:r>
              <a:rPr lang="en-US" sz="1800" dirty="0"/>
              <a:t>™ Programming Language based.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NIP as special ID for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All logs are recorded in application.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Salary are calculated using Rank, Work, Employee Benefits, and Penalty by application in the end of the month.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44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801" y="371197"/>
            <a:ext cx="2229701" cy="6409367"/>
          </a:xfrm>
        </p:spPr>
      </p:pic>
    </p:spTree>
    <p:extLst>
      <p:ext uri="{BB962C8B-B14F-4D97-AF65-F5344CB8AC3E}">
        <p14:creationId xmlns:p14="http://schemas.microsoft.com/office/powerpoint/2010/main" val="421543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96" y="2544518"/>
            <a:ext cx="5696745" cy="3505689"/>
          </a:xfrm>
        </p:spPr>
      </p:pic>
    </p:spTree>
    <p:extLst>
      <p:ext uri="{BB962C8B-B14F-4D97-AF65-F5344CB8AC3E}">
        <p14:creationId xmlns:p14="http://schemas.microsoft.com/office/powerpoint/2010/main" val="123876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DFD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40" y="1645211"/>
            <a:ext cx="6935247" cy="4779423"/>
          </a:xfrm>
        </p:spPr>
      </p:pic>
    </p:spTree>
    <p:extLst>
      <p:ext uri="{BB962C8B-B14F-4D97-AF65-F5344CB8AC3E}">
        <p14:creationId xmlns:p14="http://schemas.microsoft.com/office/powerpoint/2010/main" val="3477753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560</TotalTime>
  <Words>283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Employee’s information system</vt:lpstr>
      <vt:lpstr>problem</vt:lpstr>
      <vt:lpstr>Feasibility and planning</vt:lpstr>
      <vt:lpstr>System requirements</vt:lpstr>
      <vt:lpstr>System requirements</vt:lpstr>
      <vt:lpstr>TECHNICAL FEASIBILITY</vt:lpstr>
      <vt:lpstr>PowerPoint Presentation</vt:lpstr>
      <vt:lpstr>Use case diagram</vt:lpstr>
      <vt:lpstr>DFD</vt:lpstr>
      <vt:lpstr>ERD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Kepegawaian</dc:title>
  <dc:creator>ka mandeu</dc:creator>
  <cp:lastModifiedBy>ka mandeu</cp:lastModifiedBy>
  <cp:revision>22</cp:revision>
  <dcterms:created xsi:type="dcterms:W3CDTF">2014-09-07T16:17:01Z</dcterms:created>
  <dcterms:modified xsi:type="dcterms:W3CDTF">2014-09-26T00:40:38Z</dcterms:modified>
</cp:coreProperties>
</file>