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344" y="2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9526-5E98-A54D-B2E4-FFA89C8FB5AC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A7CB-7ABD-C24D-991D-A8432750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6186" y="2381348"/>
            <a:ext cx="2621584" cy="26213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81667" y="2603073"/>
            <a:ext cx="1932400" cy="1857841"/>
            <a:chOff x="2694579" y="2966025"/>
            <a:chExt cx="2110056" cy="1654582"/>
          </a:xfrm>
          <a:solidFill>
            <a:schemeClr val="accent1"/>
          </a:solidFill>
        </p:grpSpPr>
        <p:sp>
          <p:nvSpPr>
            <p:cNvPr id="5" name="Rounded Rectangle 4"/>
            <p:cNvSpPr/>
            <p:nvPr/>
          </p:nvSpPr>
          <p:spPr>
            <a:xfrm>
              <a:off x="2694579" y="2966025"/>
              <a:ext cx="2110056" cy="1334973"/>
            </a:xfrm>
            <a:prstGeom prst="roundRect">
              <a:avLst>
                <a:gd name="adj" fmla="val 72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0800000" flipH="1">
              <a:off x="3308166" y="4290499"/>
              <a:ext cx="394345" cy="33010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815" y="4383391"/>
            <a:ext cx="2686419" cy="4573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4F81BD"/>
                </a:solidFill>
                <a:latin typeface="Seravek"/>
                <a:cs typeface="Seravek"/>
              </a:rPr>
              <a:t>C</a:t>
            </a:r>
            <a:r>
              <a:rPr lang="en-US" sz="2400" dirty="0" smtClean="0">
                <a:solidFill>
                  <a:srgbClr val="4F81BD"/>
                </a:solidFill>
                <a:latin typeface="Seravek"/>
                <a:cs typeface="Seravek"/>
              </a:rPr>
              <a:t>ode</a:t>
            </a:r>
            <a:r>
              <a:rPr lang="en-US" sz="2400" dirty="0">
                <a:solidFill>
                  <a:schemeClr val="tx1"/>
                </a:solidFill>
                <a:latin typeface="Seravek"/>
                <a:cs typeface="Seravek"/>
                <a:sym typeface="Wingding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Comments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53947" y="2750021"/>
            <a:ext cx="1039032" cy="1165083"/>
            <a:chOff x="2453947" y="2687045"/>
            <a:chExt cx="1039032" cy="1165083"/>
          </a:xfrm>
        </p:grpSpPr>
        <p:sp>
          <p:nvSpPr>
            <p:cNvPr id="8" name="Oval 7"/>
            <p:cNvSpPr/>
            <p:nvPr/>
          </p:nvSpPr>
          <p:spPr>
            <a:xfrm>
              <a:off x="2560843" y="3054411"/>
              <a:ext cx="797641" cy="797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947" y="2687045"/>
              <a:ext cx="1039032" cy="1039032"/>
            </a:xfrm>
            <a:prstGeom prst="rect">
              <a:avLst/>
            </a:prstGeom>
          </p:spPr>
        </p:pic>
      </p:grpSp>
      <p:sp>
        <p:nvSpPr>
          <p:cNvPr id="11" name="Subtitle 2"/>
          <p:cNvSpPr txBox="1">
            <a:spLocks/>
          </p:cNvSpPr>
          <p:nvPr/>
        </p:nvSpPr>
        <p:spPr>
          <a:xfrm>
            <a:off x="2448017" y="3295040"/>
            <a:ext cx="1025525" cy="45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>
                <a:solidFill>
                  <a:schemeClr val="accent1"/>
                </a:solidFill>
                <a:latin typeface="Seravek"/>
                <a:cs typeface="Seravek"/>
              </a:rPr>
              <a:t>{          }</a:t>
            </a:r>
            <a:endParaRPr lang="en-US" sz="1700" dirty="0">
              <a:solidFill>
                <a:schemeClr val="accent1"/>
              </a:solidFill>
              <a:latin typeface="Seravek"/>
              <a:cs typeface="Seravek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21176" y="3393305"/>
            <a:ext cx="478025" cy="194947"/>
            <a:chOff x="5305533" y="3559168"/>
            <a:chExt cx="478025" cy="194947"/>
          </a:xfrm>
        </p:grpSpPr>
        <p:grpSp>
          <p:nvGrpSpPr>
            <p:cNvPr id="21" name="Group 20"/>
            <p:cNvGrpSpPr/>
            <p:nvPr/>
          </p:nvGrpSpPr>
          <p:grpSpPr>
            <a:xfrm rot="288463">
              <a:off x="5305533" y="3559168"/>
              <a:ext cx="196178" cy="194947"/>
              <a:chOff x="5780703" y="5197476"/>
              <a:chExt cx="196178" cy="194947"/>
            </a:xfrm>
            <a:effectLst/>
          </p:grpSpPr>
          <p:cxnSp>
            <p:nvCxnSpPr>
              <p:cNvPr id="13" name="Straight Connector 12"/>
              <p:cNvCxnSpPr/>
              <p:nvPr/>
            </p:nvCxnSpPr>
            <p:spPr>
              <a:xfrm rot="21311537">
                <a:off x="5780703" y="5211399"/>
                <a:ext cx="178750" cy="87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21311537" flipH="1">
                <a:off x="5963695" y="5197476"/>
                <a:ext cx="2995" cy="19342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21311537" flipV="1">
                <a:off x="5795674" y="5387126"/>
                <a:ext cx="181207" cy="529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rot="21222244" flipH="1">
              <a:off x="5601910" y="3563737"/>
              <a:ext cx="181648" cy="190161"/>
              <a:chOff x="5780846" y="5204600"/>
              <a:chExt cx="196463" cy="190161"/>
            </a:xfrm>
            <a:effectLst/>
          </p:grpSpPr>
          <p:cxnSp>
            <p:nvCxnSpPr>
              <p:cNvPr id="27" name="Straight Connector 26"/>
              <p:cNvCxnSpPr/>
              <p:nvPr/>
            </p:nvCxnSpPr>
            <p:spPr>
              <a:xfrm rot="21222244">
                <a:off x="5780846" y="5213246"/>
                <a:ext cx="191659" cy="419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961311" y="5204600"/>
                <a:ext cx="10495" cy="18608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21222244">
                <a:off x="5801891" y="5389464"/>
                <a:ext cx="175418" cy="529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5491279" y="3667125"/>
              <a:ext cx="123565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33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Rice</dc:creator>
  <cp:lastModifiedBy>Amanda Rice</cp:lastModifiedBy>
  <cp:revision>14</cp:revision>
  <dcterms:created xsi:type="dcterms:W3CDTF">2016-12-16T18:34:45Z</dcterms:created>
  <dcterms:modified xsi:type="dcterms:W3CDTF">2016-12-18T01:40:44Z</dcterms:modified>
</cp:coreProperties>
</file>