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AEA096-B0D1-4E1B-9FF4-A2F50679542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EEB0E6-4FEA-428B-AA42-323DAAB0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Timotius</a:t>
            </a:r>
            <a:r>
              <a:rPr lang="en-US" sz="4400" dirty="0" smtClean="0"/>
              <a:t> Alvin (26414052)</a:t>
            </a:r>
            <a:br>
              <a:rPr lang="en-US" sz="4400" dirty="0" smtClean="0"/>
            </a:br>
            <a:r>
              <a:rPr lang="en-US" sz="4400" dirty="0" err="1" smtClean="0"/>
              <a:t>Daniswara</a:t>
            </a:r>
            <a:r>
              <a:rPr lang="en-US" sz="4400" dirty="0" smtClean="0"/>
              <a:t> </a:t>
            </a:r>
            <a:r>
              <a:rPr lang="en-US" sz="4400" dirty="0" err="1" smtClean="0"/>
              <a:t>Kusuma</a:t>
            </a:r>
            <a:r>
              <a:rPr lang="en-US" sz="4400" dirty="0" smtClean="0"/>
              <a:t> (26415128)</a:t>
            </a:r>
            <a:br>
              <a:rPr lang="en-US" sz="4400" dirty="0" smtClean="0"/>
            </a:br>
            <a:r>
              <a:rPr lang="en-US" sz="4400" dirty="0" smtClean="0"/>
              <a:t>Antonio Chandra (26415171)</a:t>
            </a:r>
            <a:br>
              <a:rPr lang="en-US" sz="4400" dirty="0" smtClean="0"/>
            </a:br>
            <a:r>
              <a:rPr lang="en-US" sz="4400" dirty="0" smtClean="0"/>
              <a:t>Amanda </a:t>
            </a:r>
            <a:r>
              <a:rPr lang="en-US" sz="4400" dirty="0" err="1" smtClean="0"/>
              <a:t>Tanari</a:t>
            </a:r>
            <a:r>
              <a:rPr lang="en-US" sz="4400" dirty="0" smtClean="0"/>
              <a:t> (26415180)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979447" cy="4601183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Informatika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UKP</a:t>
            </a:r>
            <a:br>
              <a:rPr lang="en-US" sz="4800" dirty="0" smtClean="0"/>
            </a:br>
            <a:r>
              <a:rPr lang="en-US" sz="4800" dirty="0" smtClean="0"/>
              <a:t>Chat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01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30" y="1985961"/>
            <a:ext cx="7894304" cy="2339053"/>
          </a:xfrm>
        </p:spPr>
      </p:pic>
    </p:spTree>
    <p:extLst>
      <p:ext uri="{BB962C8B-B14F-4D97-AF65-F5344CB8AC3E}">
        <p14:creationId xmlns:p14="http://schemas.microsoft.com/office/powerpoint/2010/main" val="39576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9" y="1210838"/>
            <a:ext cx="6831875" cy="4554584"/>
          </a:xfrm>
        </p:spPr>
      </p:pic>
    </p:spTree>
    <p:extLst>
      <p:ext uri="{BB962C8B-B14F-4D97-AF65-F5344CB8AC3E}">
        <p14:creationId xmlns:p14="http://schemas.microsoft.com/office/powerpoint/2010/main" val="39792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11" y="1047750"/>
            <a:ext cx="5965327" cy="4961164"/>
          </a:xfrm>
        </p:spPr>
      </p:pic>
    </p:spTree>
    <p:extLst>
      <p:ext uri="{BB962C8B-B14F-4D97-AF65-F5344CB8AC3E}">
        <p14:creationId xmlns:p14="http://schemas.microsoft.com/office/powerpoint/2010/main" val="41441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924420"/>
            <a:ext cx="6016806" cy="50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943470"/>
            <a:ext cx="5734050" cy="47815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69267" y="864108"/>
            <a:ext cx="7508481" cy="51970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805080"/>
            <a:ext cx="6031593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</TotalTime>
  <Words>12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Timotius Alvin (26414052) Daniswara Kusuma (26415128) Antonio Chandra (26415171) Amanda Tanari (26415180)</vt:lpstr>
      <vt:lpstr>Informatika UKP Chat</vt:lpstr>
      <vt:lpstr>PYGAME</vt:lpstr>
      <vt:lpstr>PowerPoint Presentation</vt:lpstr>
      <vt:lpstr>INTERFACE</vt:lpstr>
      <vt:lpstr>INTERFACE</vt:lpstr>
      <vt:lpstr>INTERFACE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Timotius Alvin (26414052) Daniswara Kusuma (26415128) Antonio Chandra (26415171) Amanda Tanari (26415180)</dc:title>
  <dc:creator>Amanda</dc:creator>
  <cp:lastModifiedBy>Amanda</cp:lastModifiedBy>
  <cp:revision>4</cp:revision>
  <dcterms:created xsi:type="dcterms:W3CDTF">2016-12-01T01:38:49Z</dcterms:created>
  <dcterms:modified xsi:type="dcterms:W3CDTF">2016-12-01T02:29:47Z</dcterms:modified>
</cp:coreProperties>
</file>