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2067-7B7A-4C54-8F11-715E003D281B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93E435-F36A-4F4E-B6F4-5218EFC4A85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0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2067-7B7A-4C54-8F11-715E003D281B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E435-F36A-4F4E-B6F4-5218EFC4A854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48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2067-7B7A-4C54-8F11-715E003D281B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E435-F36A-4F4E-B6F4-5218EFC4A85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92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2067-7B7A-4C54-8F11-715E003D281B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E435-F36A-4F4E-B6F4-5218EFC4A854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18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2067-7B7A-4C54-8F11-715E003D281B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E435-F36A-4F4E-B6F4-5218EFC4A85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2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2067-7B7A-4C54-8F11-715E003D281B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E435-F36A-4F4E-B6F4-5218EFC4A854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22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2067-7B7A-4C54-8F11-715E003D281B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E435-F36A-4F4E-B6F4-5218EFC4A854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06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2067-7B7A-4C54-8F11-715E003D281B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E435-F36A-4F4E-B6F4-5218EFC4A854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19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2067-7B7A-4C54-8F11-715E003D281B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E435-F36A-4F4E-B6F4-5218EFC4A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91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2067-7B7A-4C54-8F11-715E003D281B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E435-F36A-4F4E-B6F4-5218EFC4A85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4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3D22067-7B7A-4C54-8F11-715E003D281B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E435-F36A-4F4E-B6F4-5218EFC4A854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20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22067-7B7A-4C54-8F11-715E003D281B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93E435-F36A-4F4E-B6F4-5218EFC4A85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07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F079F-3218-47A1-8557-9C1FE9B7A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Tipos da linguagem 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24AF2A-B578-45BC-9E30-13867FD88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</a:p>
          <a:p>
            <a:r>
              <a:rPr lang="pt-BR" dirty="0"/>
              <a:t>Prof. Ricardo </a:t>
            </a:r>
            <a:r>
              <a:rPr lang="pt-BR" dirty="0" err="1"/>
              <a:t>guedes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469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F107A-13EA-40D6-9A28-2C343BB8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da Linguagem 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4EA35-04BF-4EC3-A0CB-B046C5DFA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B2197A-69CB-49A9-926A-ABBE58883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2" y="2064245"/>
            <a:ext cx="9528716" cy="387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5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CD3C5-6ED7-4609-8769-4C9DA820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primitivos da linguagem c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34F6E0D-5EDA-4AE1-AD31-333BB078D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717503"/>
              </p:ext>
            </p:extLst>
          </p:nvPr>
        </p:nvGraphicFramePr>
        <p:xfrm>
          <a:off x="1450975" y="2016125"/>
          <a:ext cx="96043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8">
                  <a:extLst>
                    <a:ext uri="{9D8B030D-6E8A-4147-A177-3AD203B41FA5}">
                      <a16:colId xmlns:a16="http://schemas.microsoft.com/office/drawing/2014/main" val="651073251"/>
                    </a:ext>
                  </a:extLst>
                </a:gridCol>
                <a:gridCol w="4802188">
                  <a:extLst>
                    <a:ext uri="{9D8B030D-6E8A-4147-A177-3AD203B41FA5}">
                      <a16:colId xmlns:a16="http://schemas.microsoft.com/office/drawing/2014/main" val="3714742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PALAVRA CHAVE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81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Inteiro curto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61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387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float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Real de precisão simples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1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Real de precisão dupla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38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void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Vazio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89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96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23D3B-1ADB-4C1C-9673-530A95C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 DE TIPO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94E01A2-1D90-4D35-8BE3-A4164561F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554812"/>
              </p:ext>
            </p:extLst>
          </p:nvPr>
        </p:nvGraphicFramePr>
        <p:xfrm>
          <a:off x="1450975" y="2016125"/>
          <a:ext cx="96043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8">
                  <a:extLst>
                    <a:ext uri="{9D8B030D-6E8A-4147-A177-3AD203B41FA5}">
                      <a16:colId xmlns:a16="http://schemas.microsoft.com/office/drawing/2014/main" val="2337889045"/>
                    </a:ext>
                  </a:extLst>
                </a:gridCol>
                <a:gridCol w="4802188">
                  <a:extLst>
                    <a:ext uri="{9D8B030D-6E8A-4147-A177-3AD203B41FA5}">
                      <a16:colId xmlns:a16="http://schemas.microsoft.com/office/drawing/2014/main" val="3088528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MODIFICADOR DE 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33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signed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 sinal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1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unsigned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Sem sinal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99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long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Longo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6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405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11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78579-2937-49B4-A34E-981D0580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 do char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8774917-4E09-4498-A94A-E080C911B6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211942"/>
              </p:ext>
            </p:extLst>
          </p:nvPr>
        </p:nvGraphicFramePr>
        <p:xfrm>
          <a:off x="1450975" y="2016125"/>
          <a:ext cx="96043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570588576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69717358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851083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TAMANHO (em 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INTERVALO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892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-128 a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01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signed</a:t>
                      </a:r>
                      <a:r>
                        <a:rPr lang="pt-BR" dirty="0"/>
                        <a:t>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-128 a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unsigned</a:t>
                      </a:r>
                      <a:r>
                        <a:rPr lang="pt-BR" dirty="0"/>
                        <a:t>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 a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875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84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4995F-30EC-4178-AFFB-A928C82F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 do </a:t>
            </a:r>
            <a:r>
              <a:rPr lang="pt-BR" dirty="0" err="1"/>
              <a:t>int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A309843-F7DC-43FF-B45A-9511A7F6B5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94697"/>
              </p:ext>
            </p:extLst>
          </p:nvPr>
        </p:nvGraphicFramePr>
        <p:xfrm>
          <a:off x="1450975" y="2016125"/>
          <a:ext cx="960437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382">
                  <a:extLst>
                    <a:ext uri="{9D8B030D-6E8A-4147-A177-3AD203B41FA5}">
                      <a16:colId xmlns:a16="http://schemas.microsoft.com/office/drawing/2014/main" val="59364039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97513737"/>
                    </a:ext>
                  </a:extLst>
                </a:gridCol>
                <a:gridCol w="4309992">
                  <a:extLst>
                    <a:ext uri="{9D8B030D-6E8A-4147-A177-3AD203B41FA5}">
                      <a16:colId xmlns:a16="http://schemas.microsoft.com/office/drawing/2014/main" val="2749778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TAMANHO (em 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INTERVALO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6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-2.147.483.648 a 2.147.483.647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1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signed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-2.147.483.648 a 2.147.483.647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53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unsigned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 a 4.294.967.295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24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short </a:t>
                      </a:r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-32.768 a 32.767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06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signed</a:t>
                      </a:r>
                      <a:r>
                        <a:rPr lang="pt-BR" dirty="0"/>
                        <a:t> short </a:t>
                      </a:r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-32.768 a 32.767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40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unsigned</a:t>
                      </a:r>
                      <a:r>
                        <a:rPr lang="pt-BR" dirty="0"/>
                        <a:t> short </a:t>
                      </a:r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 a 65.535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49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long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-2.147.483.648 a 2.147.483.647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0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signed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long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-2.147.483.648 a 2.147.483.647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9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unsigned</a:t>
                      </a:r>
                      <a:r>
                        <a:rPr lang="pt-BR" dirty="0"/>
                        <a:t> log </a:t>
                      </a:r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 a 4.294.967.295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558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66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7C139-5935-4D0A-BDF3-37A3A120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DOS TIPOS INTEIROS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C6D6D5EC-EA0F-401B-BC8A-3E2C8A1AD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688971"/>
              </p:ext>
            </p:extLst>
          </p:nvPr>
        </p:nvGraphicFramePr>
        <p:xfrm>
          <a:off x="1450975" y="2016125"/>
          <a:ext cx="960437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121">
                  <a:extLst>
                    <a:ext uri="{9D8B030D-6E8A-4147-A177-3AD203B41FA5}">
                      <a16:colId xmlns:a16="http://schemas.microsoft.com/office/drawing/2014/main" val="3223898193"/>
                    </a:ext>
                  </a:extLst>
                </a:gridCol>
                <a:gridCol w="1775791">
                  <a:extLst>
                    <a:ext uri="{9D8B030D-6E8A-4147-A177-3AD203B41FA5}">
                      <a16:colId xmlns:a16="http://schemas.microsoft.com/office/drawing/2014/main" val="2058598245"/>
                    </a:ext>
                  </a:extLst>
                </a:gridCol>
                <a:gridCol w="5648462">
                  <a:extLst>
                    <a:ext uri="{9D8B030D-6E8A-4147-A177-3AD203B41FA5}">
                      <a16:colId xmlns:a16="http://schemas.microsoft.com/office/drawing/2014/main" val="3823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TAMANHO em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INTERVALO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8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-2.147.483.648 a 2.147.483.647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93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unsigned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 a 4.294.967.295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061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-32.768 a 32.767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52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unsigned</a:t>
                      </a:r>
                      <a:r>
                        <a:rPr lang="pt-BR" dirty="0"/>
                        <a:t> 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 a 65.535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39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-128 a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3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unsigned</a:t>
                      </a:r>
                      <a:r>
                        <a:rPr lang="pt-BR" dirty="0"/>
                        <a:t>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 a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4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long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long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-9.223.372.036.854.775.808 a 9.223.372.036.854.775.807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0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unsigned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long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long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 a 18.446.744.073.709.551.615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671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75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10834-6C42-484F-A12A-74908268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REAIS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F290A50-CCF3-442C-B388-10827F993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352532"/>
              </p:ext>
            </p:extLst>
          </p:nvPr>
        </p:nvGraphicFramePr>
        <p:xfrm>
          <a:off x="1450975" y="2016125"/>
          <a:ext cx="96043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825">
                  <a:extLst>
                    <a:ext uri="{9D8B030D-6E8A-4147-A177-3AD203B41FA5}">
                      <a16:colId xmlns:a16="http://schemas.microsoft.com/office/drawing/2014/main" val="1212356728"/>
                    </a:ext>
                  </a:extLst>
                </a:gridCol>
                <a:gridCol w="3021496">
                  <a:extLst>
                    <a:ext uri="{9D8B030D-6E8A-4147-A177-3AD203B41FA5}">
                      <a16:colId xmlns:a16="http://schemas.microsoft.com/office/drawing/2014/main" val="129167722"/>
                    </a:ext>
                  </a:extLst>
                </a:gridCol>
                <a:gridCol w="4681053">
                  <a:extLst>
                    <a:ext uri="{9D8B030D-6E8A-4147-A177-3AD203B41FA5}">
                      <a16:colId xmlns:a16="http://schemas.microsoft.com/office/drawing/2014/main" val="681847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TAMANHO EM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INTERVALO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36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float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3.4 E-38 a 3.4E+38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67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1.7 E-308 a 1.7E+308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9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long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3.4E-4932 a 1.1E+4932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00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9447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145</TotalTime>
  <Words>248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Galeria</vt:lpstr>
      <vt:lpstr>Tipos da linguagem c</vt:lpstr>
      <vt:lpstr>Tipos da Linguagem C</vt:lpstr>
      <vt:lpstr>Dados primitivos da linguagem c</vt:lpstr>
      <vt:lpstr>MODIFICADORES DE TIPO</vt:lpstr>
      <vt:lpstr>Modificadores do char</vt:lpstr>
      <vt:lpstr>Modificadores do int</vt:lpstr>
      <vt:lpstr>RESUMO DOS TIPOS INTEIROS</vt:lpstr>
      <vt:lpstr>TIPOS REAIS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Bezerra de Menezes Guedes</dc:creator>
  <cp:lastModifiedBy>Ricardo Bezerra de Menezes Guedes</cp:lastModifiedBy>
  <cp:revision>12</cp:revision>
  <dcterms:created xsi:type="dcterms:W3CDTF">2017-10-20T09:25:06Z</dcterms:created>
  <dcterms:modified xsi:type="dcterms:W3CDTF">2017-10-20T11:50:31Z</dcterms:modified>
</cp:coreProperties>
</file>