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7315200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A7"/>
    <a:srgbClr val="A3B9D1"/>
    <a:srgbClr val="BED3E4"/>
    <a:srgbClr val="FFFFFF"/>
    <a:srgbClr val="A50021"/>
    <a:srgbClr val="00A2DF"/>
    <a:srgbClr val="FFB66D"/>
    <a:srgbClr val="621AD8"/>
    <a:srgbClr val="85C000"/>
    <a:srgbClr val="01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NERA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ap="flat" cmpd="sng" algn="ctr">
              <a:solidFill>
                <a:schemeClr val="lt1"/>
              </a:solidFill>
            </a:ln>
          </a:insideH>
          <a:insideV>
            <a:ln w="9525" cap="flat" cmpd="sng" algn="ctr">
              <a:solidFill>
                <a:schemeClr val="lt1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ap="flat" cmpd="sng" algn="ctr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8929" autoAdjust="0"/>
  </p:normalViewPr>
  <p:slideViewPr>
    <p:cSldViewPr snapToGrid="0">
      <p:cViewPr varScale="1">
        <p:scale>
          <a:sx n="108" d="100"/>
          <a:sy n="108" d="100"/>
        </p:scale>
        <p:origin x="-1608" y="-90"/>
      </p:cViewPr>
      <p:guideLst>
        <p:guide orient="horz" pos="2304"/>
        <p:guide pos="30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184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9850" y="8826500"/>
            <a:ext cx="6788150" cy="317500"/>
            <a:chOff x="44" y="5560"/>
            <a:chExt cx="4276" cy="200"/>
          </a:xfrm>
        </p:grpSpPr>
        <p:pic>
          <p:nvPicPr>
            <p:cNvPr id="7" name="Picture 3" descr="NERA_horizontal_294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" y="5594"/>
              <a:ext cx="444" cy="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530" y="5560"/>
              <a:ext cx="3790" cy="200"/>
              <a:chOff x="530" y="5560"/>
              <a:chExt cx="3790" cy="20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 flipH="1">
                <a:off x="3990" y="5560"/>
                <a:ext cx="330" cy="200"/>
              </a:xfrm>
              <a:prstGeom prst="rect">
                <a:avLst/>
              </a:prstGeom>
              <a:solidFill>
                <a:srgbClr val="00A2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 flipH="1">
                <a:off x="960" y="5560"/>
                <a:ext cx="3003" cy="200"/>
              </a:xfrm>
              <a:prstGeom prst="rect">
                <a:avLst/>
              </a:prstGeom>
              <a:solidFill>
                <a:srgbClr val="0057A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/>
              </a:p>
            </p:txBody>
          </p:sp>
          <p:pic>
            <p:nvPicPr>
              <p:cNvPr id="11" name="Picture 7" descr="TopCornerCube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" y="5562"/>
                <a:ext cx="404" cy="1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24551" y="8880475"/>
            <a:ext cx="431862" cy="261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8238E-F806-4C4A-AED6-51CA1F917D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87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632" y="219456"/>
            <a:ext cx="5882809" cy="44805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320" y="4837176"/>
            <a:ext cx="6291072" cy="3904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69850" y="8826500"/>
            <a:ext cx="6788150" cy="317500"/>
            <a:chOff x="44" y="5560"/>
            <a:chExt cx="4276" cy="200"/>
          </a:xfrm>
        </p:grpSpPr>
        <p:pic>
          <p:nvPicPr>
            <p:cNvPr id="1027" name="Picture 3" descr="NERA_horizontal_29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" y="5594"/>
              <a:ext cx="444" cy="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530" y="5560"/>
              <a:ext cx="3790" cy="200"/>
              <a:chOff x="530" y="5560"/>
              <a:chExt cx="3790" cy="200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 flipH="1">
                <a:off x="3990" y="5560"/>
                <a:ext cx="330" cy="200"/>
              </a:xfrm>
              <a:prstGeom prst="rect">
                <a:avLst/>
              </a:prstGeom>
              <a:solidFill>
                <a:srgbClr val="00A2D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 flipH="1">
                <a:off x="960" y="5560"/>
                <a:ext cx="3003" cy="200"/>
              </a:xfrm>
              <a:prstGeom prst="rect">
                <a:avLst/>
              </a:prstGeom>
              <a:solidFill>
                <a:srgbClr val="0057A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031" name="Picture 7" descr="TopCornerCube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" y="5562"/>
                <a:ext cx="404" cy="1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10325" y="8880475"/>
            <a:ext cx="446087" cy="261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CF27A-5057-4FF7-8DF4-08ACE4E4AC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9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4"/>
            <a:ext cx="81610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4145280"/>
            <a:ext cx="67208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3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292948"/>
            <a:ext cx="216027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292948"/>
            <a:ext cx="632079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4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3100495"/>
            <a:ext cx="816102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3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9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2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5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8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31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4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706880"/>
            <a:ext cx="4240530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1706880"/>
            <a:ext cx="4240530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37454"/>
            <a:ext cx="4242197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319867"/>
            <a:ext cx="4242197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1637454"/>
            <a:ext cx="4243864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2319867"/>
            <a:ext cx="4243864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1253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54"/>
            <a:ext cx="5367338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1530774"/>
            <a:ext cx="3158729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5120640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653627"/>
            <a:ext cx="576072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3306" indent="0">
              <a:buNone/>
              <a:defRPr sz="3000"/>
            </a:lvl2pPr>
            <a:lvl3pPr marL="966612" indent="0">
              <a:buNone/>
              <a:defRPr sz="2500"/>
            </a:lvl3pPr>
            <a:lvl4pPr marL="1449918" indent="0">
              <a:buNone/>
              <a:defRPr sz="2100"/>
            </a:lvl4pPr>
            <a:lvl5pPr marL="1933224" indent="0">
              <a:buNone/>
              <a:defRPr sz="2100"/>
            </a:lvl5pPr>
            <a:lvl6pPr marL="2416531" indent="0">
              <a:buNone/>
              <a:defRPr sz="2100"/>
            </a:lvl6pPr>
            <a:lvl7pPr marL="2899837" indent="0">
              <a:buNone/>
              <a:defRPr sz="2100"/>
            </a:lvl7pPr>
            <a:lvl8pPr marL="3383143" indent="0">
              <a:buNone/>
              <a:defRPr sz="2100"/>
            </a:lvl8pPr>
            <a:lvl9pPr marL="3866449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5725161"/>
            <a:ext cx="57607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61" tIns="48331" rIns="96661" bIns="483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3B89-D8FA-4152-8C05-E6057DB3A24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6780107"/>
            <a:ext cx="30403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0718-25E9-4A8E-AA17-A2457CFE6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66612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80" indent="-362480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72" indent="-302066" algn="l" defTabSz="966612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265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71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878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914" y="852855"/>
            <a:ext cx="3924000" cy="404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NHS Providers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32131" y="852855"/>
            <a:ext cx="3912577" cy="404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Commissioners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1" y="1257300"/>
            <a:ext cx="3761397" cy="347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4" y="1345956"/>
            <a:ext cx="3660098" cy="338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3914" y="1257300"/>
            <a:ext cx="3924000" cy="3640015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8684" y="1257300"/>
            <a:ext cx="3924000" cy="3640015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Teo, Amanda</dc:creator>
  <dc:description>NERA 2010 (Dk) Template-Jan 2014</dc:description>
  <cp:lastModifiedBy>Teo, Amanda</cp:lastModifiedBy>
  <cp:revision>1</cp:revision>
  <dcterms:created xsi:type="dcterms:W3CDTF">2016-12-15T16:05:04Z</dcterms:created>
  <dcterms:modified xsi:type="dcterms:W3CDTF">2016-12-15T16:10:48Z</dcterms:modified>
</cp:coreProperties>
</file>