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b56e6e1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b56e6e1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b3b7791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b3b7791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b3b7791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b3b7791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b3b7791a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b3b7791a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b3b7791a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b3b7791a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Funnels with Warby Parker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What columns does the survey table have?	</a:t>
            </a:r>
            <a:endParaRPr sz="2600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q</a:t>
            </a:r>
            <a:r>
              <a:rPr lang="en">
                <a:solidFill>
                  <a:srgbClr val="000000"/>
                </a:solidFill>
              </a:rPr>
              <a:t>uestion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user_id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reponse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000000"/>
                </a:solidFill>
              </a:rPr>
              <a:t>What is the number of responses for each question? 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63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Question 1 - 500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Question 2 - 475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Question 3 - 380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Question 4 - 361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Question 5 - 270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30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highlight>
                  <a:srgbClr val="FFFFFF"/>
                </a:highlight>
              </a:rPr>
              <a:t>Which question(s) of the quiz have a lower completion rates? </a:t>
            </a:r>
            <a:r>
              <a:rPr lang="en" sz="2600">
                <a:solidFill>
                  <a:srgbClr val="000000"/>
                </a:solidFill>
                <a:highlight>
                  <a:srgbClr val="FFFFFF"/>
                </a:highlight>
              </a:rPr>
              <a:t>What do you think is the reason?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300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Question Number						Percent Completing This Question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1</a:t>
            </a:r>
            <a:r>
              <a:rPr lang="en" sz="1600">
                <a:solidFill>
                  <a:srgbClr val="000000"/>
                </a:solidFill>
              </a:rPr>
              <a:t>									100%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2									95%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3									80%	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4									95%	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5									74.79%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From the percentage of completion, Question 5 has the lowest percentage of completion because after a user answers the first 4 questions, he or she will be able to narrow down to a style. Also, Question 5 is irrelevant when it comes to finding the right style of glasses. 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What are the column names?</a:t>
            </a:r>
            <a:endParaRPr sz="1800">
              <a:solidFill>
                <a:srgbClr val="4848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Quiz: user_id, style, fit, shape, color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Home Try On: user_id, number_of_pairs, address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Purchase: user_id, product_id, style, model_name, color, price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What are some actionable insights for Warby Parker? </a:t>
            </a:r>
            <a:endParaRPr sz="2600"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off of the purchase data, the most commonly purchased model is the Eugene Narrow while the least commonly purchased model is the Monocle.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off of the quiz data, the most common result for shape is Rectangular while the least common result is Round.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off of the combined home try on and purchase data, there was a higher purchase rate when 5 pairs were sent to customer via home-try on as compared to when 3 pairs were sent to the customer.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off the entire combined home try on and purchase data, 495 of the 750 (66%) home try ons resulted in a purchase.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