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528A-938B-4F10-9285-C2C6C4AE1FF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CFF8-5359-40F6-9960-28C399E7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1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528A-938B-4F10-9285-C2C6C4AE1FF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CFF8-5359-40F6-9960-28C399E7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528A-938B-4F10-9285-C2C6C4AE1FF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CFF8-5359-40F6-9960-28C399E7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528A-938B-4F10-9285-C2C6C4AE1FF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CFF8-5359-40F6-9960-28C399E7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528A-938B-4F10-9285-C2C6C4AE1FF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CFF8-5359-40F6-9960-28C399E7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528A-938B-4F10-9285-C2C6C4AE1FF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CFF8-5359-40F6-9960-28C399E7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528A-938B-4F10-9285-C2C6C4AE1FF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CFF8-5359-40F6-9960-28C399E7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2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528A-938B-4F10-9285-C2C6C4AE1FF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CFF8-5359-40F6-9960-28C399E7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528A-938B-4F10-9285-C2C6C4AE1FF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CFF8-5359-40F6-9960-28C399E7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528A-938B-4F10-9285-C2C6C4AE1FF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CFF8-5359-40F6-9960-28C399E7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528A-938B-4F10-9285-C2C6C4AE1FF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CFF8-5359-40F6-9960-28C399E7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528A-938B-4F10-9285-C2C6C4AE1FF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CFF8-5359-40F6-9960-28C399E7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" y="0"/>
            <a:ext cx="8968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1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WalkerAs</dc:creator>
  <cp:lastModifiedBy>WalkerAs</cp:lastModifiedBy>
  <cp:revision>1</cp:revision>
  <dcterms:created xsi:type="dcterms:W3CDTF">2015-06-01T08:00:23Z</dcterms:created>
  <dcterms:modified xsi:type="dcterms:W3CDTF">2015-06-01T08:01:32Z</dcterms:modified>
</cp:coreProperties>
</file>