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45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A2B3-48A3-0340-99C2-B7ECD70DC66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F8DF-E868-8846-9ADE-7931E031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 rotWithShape="1">
          <a:blip r:embed="rId2"/>
          <a:srcRect l="5314" t="13456" r="3382" b="15388"/>
          <a:stretch/>
        </p:blipFill>
        <p:spPr bwMode="auto">
          <a:xfrm>
            <a:off x="2451652" y="424070"/>
            <a:ext cx="7262191" cy="58972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28364" y="610376"/>
            <a:ext cx="2330105" cy="2274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8364" y="610376"/>
            <a:ext cx="2619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A: Whatcom MMSN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B: San Jan County MMSN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C: Makah Tribe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D: Central Puget Sound MMSN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E: Port Townsend Marine Science Center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F: National Marine Sanctuary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G: </a:t>
            </a:r>
            <a:r>
              <a:rPr lang="en-US" sz="1000" b="1" dirty="0" err="1" smtClean="0">
                <a:latin typeface="Times New Roman" charset="0"/>
                <a:ea typeface="Times New Roman" charset="0"/>
                <a:cs typeface="Times New Roman" charset="0"/>
              </a:rPr>
              <a:t>Feiro</a:t>
            </a:r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 Marine Life Center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H: </a:t>
            </a:r>
            <a:r>
              <a:rPr lang="en-US" sz="1000" b="1" dirty="0" err="1" smtClean="0">
                <a:latin typeface="Times New Roman" charset="0"/>
                <a:ea typeface="Times New Roman" charset="0"/>
                <a:cs typeface="Times New Roman" charset="0"/>
              </a:rPr>
              <a:t>Sno</a:t>
            </a:r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-King Marine Mammal Response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I : Seal Sitters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J: </a:t>
            </a:r>
            <a:r>
              <a:rPr lang="en-US" sz="1000" b="1" dirty="0" err="1" smtClean="0">
                <a:latin typeface="Times New Roman" charset="0"/>
                <a:ea typeface="Times New Roman" charset="0"/>
                <a:cs typeface="Times New Roman" charset="0"/>
              </a:rPr>
              <a:t>MaST</a:t>
            </a:r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 Center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K: Cascadia Research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L: WA </a:t>
            </a:r>
            <a:r>
              <a:rPr lang="en-US" sz="1000" b="1" dirty="0" err="1" smtClean="0">
                <a:latin typeface="Times New Roman" charset="0"/>
                <a:ea typeface="Times New Roman" charset="0"/>
                <a:cs typeface="Times New Roman" charset="0"/>
              </a:rPr>
              <a:t>Dept</a:t>
            </a:r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 Fish &amp; Wildlife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M: Portland State University</a:t>
            </a:r>
          </a:p>
          <a:p>
            <a:r>
              <a:rPr lang="en-US" sz="1000" b="1" dirty="0" smtClean="0">
                <a:latin typeface="Times New Roman" charset="0"/>
                <a:ea typeface="Times New Roman" charset="0"/>
                <a:cs typeface="Times New Roman" charset="0"/>
              </a:rPr>
              <a:t>N: Oregon St. University MMI</a:t>
            </a:r>
            <a:endParaRPr lang="en-US" sz="1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476250"/>
            <a:ext cx="7264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3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2" t="34010" r="30157" b="32173"/>
          <a:stretch/>
        </p:blipFill>
        <p:spPr>
          <a:xfrm>
            <a:off x="1523998" y="971824"/>
            <a:ext cx="3154018" cy="3679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271" y="887896"/>
            <a:ext cx="3087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A: Whatcom MMSN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B: San Jan County MMSN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C: Makah Tribe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D: Central Puget Sound MMSN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E: Port Townsend Marine Science Center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F: National Marine Sanctuary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G: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Feiro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 Marine Life Center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H: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Sno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-King Marine Mammal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Repsonse</a:t>
            </a:r>
            <a:endParaRPr lang="en-US" sz="1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I : Seal Sitters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J: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MaST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 Center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K: Cascadia Research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L: WA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Dept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 Fish &amp; Wildlife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M: Portland State University</a:t>
            </a:r>
          </a:p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N: Oregon St. </a:t>
            </a:r>
            <a:r>
              <a:rPr lang="en-US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Univ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 MMI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Warlick</dc:creator>
  <cp:lastModifiedBy>Amanda Warlick</cp:lastModifiedBy>
  <cp:revision>4</cp:revision>
  <dcterms:created xsi:type="dcterms:W3CDTF">2018-01-15T17:13:11Z</dcterms:created>
  <dcterms:modified xsi:type="dcterms:W3CDTF">2018-01-15T17:45:20Z</dcterms:modified>
</cp:coreProperties>
</file>