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365" r:id="rId3"/>
    <p:sldId id="361" r:id="rId4"/>
    <p:sldId id="362" r:id="rId5"/>
    <p:sldId id="363" r:id="rId6"/>
    <p:sldId id="364" r:id="rId7"/>
    <p:sldId id="400" r:id="rId8"/>
    <p:sldId id="40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88151" autoAdjust="0"/>
  </p:normalViewPr>
  <p:slideViewPr>
    <p:cSldViewPr>
      <p:cViewPr varScale="1">
        <p:scale>
          <a:sx n="63" d="100"/>
          <a:sy n="63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567B-D1A1-40B2-8959-E6BC904F1721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DBD49-2DFF-42C4-A920-B4AA7853F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2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5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5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3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32295311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Baixe os arquivos da atividade, pois há todo o código HTML pronto da página que vocês devem fazer.</a:t>
            </a:r>
          </a:p>
          <a:p>
            <a:r>
              <a:rPr lang="pt-BR" dirty="0"/>
              <a:t>Depois, crie um projeto no editor de sua preferência e copie todo o HTML em uma página. Ao executar essa página deverá aparecer algo assim:</a:t>
            </a:r>
          </a:p>
        </p:txBody>
      </p:sp>
    </p:spTree>
    <p:extLst>
      <p:ext uri="{BB962C8B-B14F-4D97-AF65-F5344CB8AC3E}">
        <p14:creationId xmlns:p14="http://schemas.microsoft.com/office/powerpoint/2010/main" val="2854510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14102"/>
            <a:ext cx="8229600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0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as propriedades CSS como se pede. Cores, alinhamentos, tamanho de fonte, enfim, tudo até que sua página fique como mostrado na imagem Exemplo-de-Textos-e-Fontes.png</a:t>
            </a:r>
          </a:p>
        </p:txBody>
      </p:sp>
    </p:spTree>
    <p:extLst>
      <p:ext uri="{BB962C8B-B14F-4D97-AF65-F5344CB8AC3E}">
        <p14:creationId xmlns:p14="http://schemas.microsoft.com/office/powerpoint/2010/main" val="5349697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97260"/>
            <a:ext cx="8229600" cy="40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7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uma página web utilizando os itens vistos conforme exemplo.</a:t>
            </a:r>
          </a:p>
        </p:txBody>
      </p:sp>
    </p:spTree>
    <p:extLst>
      <p:ext uri="{BB962C8B-B14F-4D97-AF65-F5344CB8AC3E}">
        <p14:creationId xmlns:p14="http://schemas.microsoft.com/office/powerpoint/2010/main" val="41511972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" y="0"/>
            <a:ext cx="7397885" cy="68580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3648" y="6381328"/>
            <a:ext cx="63367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Rodapé</a:t>
            </a:r>
          </a:p>
        </p:txBody>
      </p:sp>
    </p:spTree>
    <p:extLst>
      <p:ext uri="{BB962C8B-B14F-4D97-AF65-F5344CB8AC3E}">
        <p14:creationId xmlns:p14="http://schemas.microsoft.com/office/powerpoint/2010/main" val="4850104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A6C488FCCA72458D94F96637BB5D1C" ma:contentTypeVersion="6" ma:contentTypeDescription="Create a new document." ma:contentTypeScope="" ma:versionID="f1d29a9325f4701a2d5e72caafbdf6ff">
  <xsd:schema xmlns:xsd="http://www.w3.org/2001/XMLSchema" xmlns:xs="http://www.w3.org/2001/XMLSchema" xmlns:p="http://schemas.microsoft.com/office/2006/metadata/properties" xmlns:ns2="761456cb-e000-4491-b2c3-91dfd71f80ad" targetNamespace="http://schemas.microsoft.com/office/2006/metadata/properties" ma:root="true" ma:fieldsID="97b798024175bfeaac156cb86e834aa2" ns2:_="">
    <xsd:import namespace="761456cb-e000-4491-b2c3-91dfd71f80a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456cb-e000-4491-b2c3-91dfd71f80a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61456cb-e000-4491-b2c3-91dfd71f80ad" xsi:nil="true"/>
  </documentManagement>
</p:properties>
</file>

<file path=customXml/itemProps1.xml><?xml version="1.0" encoding="utf-8"?>
<ds:datastoreItem xmlns:ds="http://schemas.openxmlformats.org/officeDocument/2006/customXml" ds:itemID="{B719AFA3-766A-495B-B22E-2F6C02DADAE5}"/>
</file>

<file path=customXml/itemProps2.xml><?xml version="1.0" encoding="utf-8"?>
<ds:datastoreItem xmlns:ds="http://schemas.openxmlformats.org/officeDocument/2006/customXml" ds:itemID="{069D23F7-BE6C-49AB-A2B3-5591D09D3E35}"/>
</file>

<file path=customXml/itemProps3.xml><?xml version="1.0" encoding="utf-8"?>
<ds:datastoreItem xmlns:ds="http://schemas.openxmlformats.org/officeDocument/2006/customXml" ds:itemID="{B288F7F4-F473-4E12-9DDC-E7BD00F89EB1}"/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114</Words>
  <Application>Microsoft Office PowerPoint</Application>
  <PresentationFormat>Apresentação na tela (4:3)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Atividade prática</vt:lpstr>
      <vt:lpstr>Atividade prática 1</vt:lpstr>
      <vt:lpstr>Atividade prática 1</vt:lpstr>
      <vt:lpstr>Atividade prática 1</vt:lpstr>
      <vt:lpstr>Atividade prática 1</vt:lpstr>
      <vt:lpstr>Atividade Prática 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APARECIDA VIEIRA</cp:lastModifiedBy>
  <cp:revision>206</cp:revision>
  <dcterms:created xsi:type="dcterms:W3CDTF">2013-10-10T17:31:52Z</dcterms:created>
  <dcterms:modified xsi:type="dcterms:W3CDTF">2020-09-22T12:46:16Z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0x0101007EA6C488FCCA72458D94F96637BB5D1C</vt:lpwstr>
  </property>
  <property fmtid="{D5CDD505-2E9C-101B-9397-08002B2CF9AE}" pid="3" name="Order">
    <vt:r8>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