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6.jpeg" ContentType="image/jpeg"/>
  <Override PartName="/ppt/media/image15.jpeg" ContentType="image/jpeg"/>
  <Override PartName="/ppt/media/image13.jpeg" ContentType="image/jpeg"/>
  <Override PartName="/ppt/media/image12.jpeg" ContentType="image/jpeg"/>
  <Override PartName="/ppt/media/image11.jpeg" ContentType="image/jpeg"/>
  <Override PartName="/ppt/media/image4.jpeg" ContentType="image/jpeg"/>
  <Override PartName="/ppt/media/image14.png" ContentType="image/png"/>
  <Override PartName="/ppt/media/image10.jpeg" ContentType="image/jpeg"/>
  <Override PartName="/ppt/media/image3.jpeg" ContentType="image/jpeg"/>
  <Override PartName="/ppt/media/image1.png" ContentType="image/png"/>
  <Override PartName="/ppt/media/image8.jpeg" ContentType="image/jpeg"/>
  <Override PartName="/ppt/media/image5.jpeg" ContentType="image/jpeg"/>
  <Override PartName="/ppt/media/image6.jpeg" ContentType="image/jpeg"/>
  <Override PartName="/ppt/media/image2.png" ContentType="image/png"/>
  <Override PartName="/ppt/media/image7.jpeg" ContentType="image/jpeg"/>
  <Override PartName="/ppt/media/image9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200" cy="126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200" cy="107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1887480"/>
            <a:ext cx="9070200" cy="107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200" cy="126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107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107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1960" y="1887480"/>
            <a:ext cx="4426200" cy="107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1887480"/>
            <a:ext cx="4426200" cy="107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200" cy="126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200" cy="226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200" cy="226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4897080" y="1769040"/>
            <a:ext cx="283320" cy="226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4897080" y="1769040"/>
            <a:ext cx="283320" cy="22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200" cy="126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654200"/>
            <a:ext cx="907020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200" cy="126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200" cy="226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200" cy="126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26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26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200" cy="126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200" cy="584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200" cy="126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107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1887480"/>
            <a:ext cx="4426200" cy="107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26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200" cy="126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26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107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1960" y="1887480"/>
            <a:ext cx="4426200" cy="107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200" cy="126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107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107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1887480"/>
            <a:ext cx="9070200" cy="107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200" cy="126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200" cy="226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2017440"/>
            <a:ext cx="9070200" cy="226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0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04000" y="301320"/>
            <a:ext cx="9070200" cy="63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 3 – IMU &amp; GPS on LCM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504000" y="1077120"/>
            <a:ext cx="9070200" cy="20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GPS and IMU Configuration: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LCM set up same as lab 1, IMU, GPS sampling rate: 40hZ, 1Hz.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Data Collection: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Stationary – Outside ISEC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Moving – Neighbourhood near Micro Center on Memorial Drive, Cambridge.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Route taken (GPS UTM plot):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383760" y="2925360"/>
            <a:ext cx="5785200" cy="4525560"/>
          </a:xfrm>
          <a:prstGeom prst="rect">
            <a:avLst/>
          </a:prstGeom>
          <a:ln>
            <a:noFill/>
          </a:ln>
        </p:spPr>
      </p:pic>
      <p:sp>
        <p:nvSpPr>
          <p:cNvPr id="40" name="CustomShape 3"/>
          <p:cNvSpPr/>
          <p:nvPr/>
        </p:nvSpPr>
        <p:spPr>
          <a:xfrm>
            <a:off x="1728000" y="5544000"/>
            <a:ext cx="574920" cy="574920"/>
          </a:xfrm>
          <a:prstGeom prst="ellipse">
            <a:avLst/>
          </a:prstGeom>
          <a:noFill/>
          <a:ln cap="rnd" w="38160">
            <a:solidFill>
              <a:srgbClr val="ff3333"/>
            </a:solidFill>
            <a:custDash>
              <a:ds d="100000" sp="100000"/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Line 4"/>
          <p:cNvSpPr/>
          <p:nvPr/>
        </p:nvSpPr>
        <p:spPr>
          <a:xfrm>
            <a:off x="2304000" y="5868000"/>
            <a:ext cx="4138200" cy="36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6408000" y="5472000"/>
            <a:ext cx="259092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Sensor 360 degrees calibration * 5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(142.7 seconds)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20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Motion IMU: Estimating and Correcting velocity - 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344000" y="1152000"/>
            <a:ext cx="2592360" cy="59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Estimation of the velocity is done by integrating the measured acceleration – x once (blue in left plot).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do see a stable slope of the velocity due to the IMU is not placed completely flat at the time of data collection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rotation angle was derived from “polyfit” and atan function, then used as a rotation matrix applied to the original estimated x velocity. Offset/bias also removed (setting min as 0).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rcRect l="8164" t="3743" r="8027" b="4823"/>
          <a:stretch/>
        </p:blipFill>
        <p:spPr>
          <a:xfrm>
            <a:off x="576000" y="970920"/>
            <a:ext cx="6624000" cy="611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020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Motion IMU: Integrated vehicle position and GPS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984000" y="1368000"/>
            <a:ext cx="2879640" cy="56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Position of vehicle obtained by integrating (corrected) x – acceleration once again, then multiplying the estimated yaw angle to each segment of the integrated twice acceleration x data (multiply sin for x, cos for y).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Inaccuracy of estimated position plot due to accumulative error from yaw angle estimation, velocity estimation and existing pitch angle.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4104000" y="6336000"/>
            <a:ext cx="5830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" descr=""/>
          <p:cNvPicPr/>
          <p:nvPr/>
        </p:nvPicPr>
        <p:blipFill>
          <a:blip r:embed="rId1"/>
          <a:srcRect l="5147" t="1839" r="6178" b="5768"/>
          <a:stretch/>
        </p:blipFill>
        <p:spPr>
          <a:xfrm>
            <a:off x="504000" y="1152000"/>
            <a:ext cx="5975640" cy="4790520"/>
          </a:xfrm>
          <a:prstGeom prst="rect">
            <a:avLst/>
          </a:prstGeom>
          <a:ln>
            <a:noFill/>
          </a:ln>
        </p:spPr>
      </p:pic>
      <p:sp>
        <p:nvSpPr>
          <p:cNvPr id="89" name="TextShape 4"/>
          <p:cNvSpPr txBox="1"/>
          <p:nvPr/>
        </p:nvSpPr>
        <p:spPr>
          <a:xfrm>
            <a:off x="360000" y="6120000"/>
            <a:ext cx="6336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(two plots adjusted to same at the same origin (0,0), Integrated position rotated 20 degrees clockwise shifted to overlap starting point; GPS plot enlarged twice in size.)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301320"/>
            <a:ext cx="907020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Stationary IMU Data - Yaw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04000" y="1049040"/>
            <a:ext cx="9070200" cy="20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Stationary yaw mean =  -125.2441 degrees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72000" y="1356840"/>
            <a:ext cx="9862920" cy="5699520"/>
          </a:xfrm>
          <a:prstGeom prst="rect">
            <a:avLst/>
          </a:prstGeom>
          <a:ln>
            <a:noFill/>
          </a:ln>
        </p:spPr>
      </p:pic>
      <p:sp>
        <p:nvSpPr>
          <p:cNvPr id="46" name="CustomShape 3"/>
          <p:cNvSpPr/>
          <p:nvPr/>
        </p:nvSpPr>
        <p:spPr>
          <a:xfrm>
            <a:off x="720000" y="6768000"/>
            <a:ext cx="8350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Deviation in acceptable range, fluctuation due to windy condition.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04000" y="301320"/>
            <a:ext cx="907020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Stationary IMU Data - Pitch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504000" y="1049040"/>
            <a:ext cx="9070200" cy="20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Stationary pitch mean = 0.6026 degrees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39600" y="1374120"/>
            <a:ext cx="10079280" cy="5824800"/>
          </a:xfrm>
          <a:prstGeom prst="rect">
            <a:avLst/>
          </a:prstGeom>
          <a:ln>
            <a:noFill/>
          </a:ln>
        </p:spPr>
      </p:pic>
      <p:sp>
        <p:nvSpPr>
          <p:cNvPr id="50" name="CustomShape 3"/>
          <p:cNvSpPr/>
          <p:nvPr/>
        </p:nvSpPr>
        <p:spPr>
          <a:xfrm>
            <a:off x="720000" y="6768000"/>
            <a:ext cx="8350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Deviation in acceptable range, fluctuation might due to windy condition.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04000" y="301320"/>
            <a:ext cx="907020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Stationary IMU Data - Roll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504000" y="1049040"/>
            <a:ext cx="9070200" cy="20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Stationary roll mean = -1.0218 degrees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0" y="1368000"/>
            <a:ext cx="10079280" cy="5824800"/>
          </a:xfrm>
          <a:prstGeom prst="rect">
            <a:avLst/>
          </a:prstGeom>
          <a:ln>
            <a:noFill/>
          </a:ln>
        </p:spPr>
      </p:pic>
      <p:sp>
        <p:nvSpPr>
          <p:cNvPr id="54" name="CustomShape 3"/>
          <p:cNvSpPr/>
          <p:nvPr/>
        </p:nvSpPr>
        <p:spPr>
          <a:xfrm>
            <a:off x="720000" y="6768000"/>
            <a:ext cx="8350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Standard normal deviation, more stable compared to collected yaw and pitch data, IMU was placed under a brick 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04000" y="301320"/>
            <a:ext cx="9070200" cy="63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LCM Over the Network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504000" y="1077120"/>
            <a:ext cx="9070200" cy="20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Ifconfig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get ip and local adapter name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sudo ifconfig wlp2s0 multicast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sudo route add -net 224.0.0.0 netmask 240.0.0.0 dev wlp2s0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export LCM_DEFAULT_URL=udpm://239.255.76.67:7667?ttl=1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ejaVu Sans"/>
              </a:rPr>
              <a:t>lcm-logplayer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// lcm-spy on another machine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rcRect l="2368" t="16181" r="6" b="21402"/>
          <a:stretch/>
        </p:blipFill>
        <p:spPr>
          <a:xfrm>
            <a:off x="432000" y="3096000"/>
            <a:ext cx="5254560" cy="251856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rcRect l="0" t="3150" r="0" b="41732"/>
          <a:stretch/>
        </p:blipFill>
        <p:spPr>
          <a:xfrm>
            <a:off x="3528000" y="4824000"/>
            <a:ext cx="6094440" cy="2518560"/>
          </a:xfrm>
          <a:prstGeom prst="rect">
            <a:avLst/>
          </a:prstGeom>
          <a:ln>
            <a:noFill/>
          </a:ln>
        </p:spPr>
      </p:pic>
      <p:sp>
        <p:nvSpPr>
          <p:cNvPr id="59" name="CustomShape 3"/>
          <p:cNvSpPr/>
          <p:nvPr/>
        </p:nvSpPr>
        <p:spPr>
          <a:xfrm>
            <a:off x="3744000" y="3837960"/>
            <a:ext cx="1942920" cy="624960"/>
          </a:xfrm>
          <a:prstGeom prst="rect">
            <a:avLst/>
          </a:prstGeom>
          <a:noFill/>
          <a:ln cap="rnd" w="38160">
            <a:solidFill>
              <a:srgbClr val="ff990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4"/>
          <p:cNvSpPr/>
          <p:nvPr/>
        </p:nvSpPr>
        <p:spPr>
          <a:xfrm>
            <a:off x="5004000" y="5508000"/>
            <a:ext cx="1942920" cy="790920"/>
          </a:xfrm>
          <a:prstGeom prst="rect">
            <a:avLst/>
          </a:prstGeom>
          <a:noFill/>
          <a:ln cap="rnd" w="38160">
            <a:solidFill>
              <a:srgbClr val="ff9900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5"/>
          <p:cNvSpPr/>
          <p:nvPr/>
        </p:nvSpPr>
        <p:spPr>
          <a:xfrm>
            <a:off x="6336000" y="3605760"/>
            <a:ext cx="331092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lcm-spy receiving undecodable data (no corresponding lcm_struct)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Line 6"/>
          <p:cNvSpPr/>
          <p:nvPr/>
        </p:nvSpPr>
        <p:spPr>
          <a:xfrm flipH="1">
            <a:off x="6948000" y="4464000"/>
            <a:ext cx="972000" cy="1044000"/>
          </a:xfrm>
          <a:prstGeom prst="line">
            <a:avLst/>
          </a:prstGeom>
          <a:ln cap="rnd" w="29160">
            <a:solidFill>
              <a:srgbClr val="ff9900"/>
            </a:solidFill>
            <a:custDash>
              <a:ds d="100000" sp="100000"/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7"/>
          <p:cNvSpPr/>
          <p:nvPr/>
        </p:nvSpPr>
        <p:spPr>
          <a:xfrm flipH="1">
            <a:off x="5687640" y="4176000"/>
            <a:ext cx="504360" cy="360"/>
          </a:xfrm>
          <a:prstGeom prst="line">
            <a:avLst/>
          </a:prstGeom>
          <a:ln cap="rnd" w="29160">
            <a:solidFill>
              <a:srgbClr val="ff9900"/>
            </a:solidFill>
            <a:custDash>
              <a:ds d="100000" sp="100000"/>
              <a:ds d="100000" sp="1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504000" y="301320"/>
            <a:ext cx="907020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Motion IMU: Yaw Estimation Methods Comparison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6264000" y="926640"/>
            <a:ext cx="3815640" cy="648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Arctan(mag_y, mag_x):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Displayed as the orange line, the errors are caused by the distortion in mag_x and mag_y that is not completely removed after soft/hard iron compensation.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Integrating gyro -z with cumulative trapezoidal integration (yellow line):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Closer to the actual measured yaw.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Complimentary filters: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Added a low pass butterworth filter to yaw calculated by arctan(mag_y, mag_x)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Added a high pass butterworth filter to gyro -z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Used the following formula with alpha  = 0.033: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4104000" y="6336000"/>
            <a:ext cx="5830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4"/>
          <p:cNvSpPr/>
          <p:nvPr/>
        </p:nvSpPr>
        <p:spPr>
          <a:xfrm>
            <a:off x="0" y="6624000"/>
            <a:ext cx="10150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yaw = (1-alpha) * (yaw’ + high-pass filtered (gyro -z)* dt) + alpha*low-pass filtered(arctan(mag_y, mag_x)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rcRect l="5789" t="3189" r="7404" b="4140"/>
          <a:stretch/>
        </p:blipFill>
        <p:spPr>
          <a:xfrm>
            <a:off x="108000" y="936360"/>
            <a:ext cx="6118920" cy="541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504000" y="301320"/>
            <a:ext cx="907020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Motion IMU: Soft and Hard Iron Compensation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6372360" y="972000"/>
            <a:ext cx="3526920" cy="648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Hard iron effects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: produced by produced by materials that exhibit a constant, additive field to the earth's magnetic field. Removing offsets: (max – min)/2 from both x and y axis, to move the ellipse to origin (0,0).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Soft iron effects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result of material that influences, or distorts, a magnetic field.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Compensated by first calculating the rotation angle when the major axis overlap x and y axis, then multiply the rotation matrix to the raw mag data. (credits: fit_ellipse.m)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 soft and hard iron correction parameters are taken during 360 degrees calibration (29 sec to 125 seconds)   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rcRect l="14607" t="1907" r="54688" b="6232"/>
          <a:stretch/>
        </p:blipFill>
        <p:spPr>
          <a:xfrm>
            <a:off x="360360" y="1056600"/>
            <a:ext cx="3094200" cy="535032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2"/>
          <a:srcRect l="56754" t="3542" r="11116" b="6232"/>
          <a:stretch/>
        </p:blipFill>
        <p:spPr>
          <a:xfrm>
            <a:off x="3240000" y="1152000"/>
            <a:ext cx="3238560" cy="525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01320"/>
            <a:ext cx="907020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Motion IMU: Yaw Estimation Methods Comparison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264000" y="926640"/>
            <a:ext cx="3815640" cy="648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Arctan(mag_y, mag_x):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Displayed as the orange line, the errors are caused by the distortion in mag_x and mag_y that is not completely removed after soft/hard iron compensation.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Integrating gyro -z with cumulative trapezoidal integration (yellow line):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Closer to the actual measured yaw.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Complimentary filters: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Added a low pass butterworth filter to yaw calculated by arctan(mag_y, mag_x)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Added a high pass butterworth filter to gyro -z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Used the following formula with alpha  = 0.033: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4104000" y="6336000"/>
            <a:ext cx="5830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4"/>
          <p:cNvSpPr/>
          <p:nvPr/>
        </p:nvSpPr>
        <p:spPr>
          <a:xfrm>
            <a:off x="0" y="6624000"/>
            <a:ext cx="10150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yaw = (1-alpha) * (yaw’ + high-pass filtered (gyro -z)* dt) + alpha*low-pass filtered(arctan(mag_y, mag_x)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rcRect l="5789" t="3189" r="7404" b="4140"/>
          <a:stretch/>
        </p:blipFill>
        <p:spPr>
          <a:xfrm>
            <a:off x="108000" y="936360"/>
            <a:ext cx="6118920" cy="541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200" cy="7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Motion IMU: acc_y Estimation and comparison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80000" y="4824000"/>
            <a:ext cx="10007640" cy="25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Assuming that 𝑌̇ = 0, according to the given formulas: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When xc = 0, acceleration – y is computed with acceleration -x integrated once and multiplied with gyro – z (shown in red). Compared with the measured acceleration – y, the main cause for the difference is because of setting xc = 0, neglecting the position of the IMU in the vehicle, implying that the IMU turns the same amount of degrees as when located in the center-of-mass in the vehicle.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best fit for xc to make the estimated acc_y close to the measured acc_y is 1 (yellow line in above graph).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rcRect l="9344" t="0" r="7807" b="4348"/>
          <a:stretch/>
        </p:blipFill>
        <p:spPr>
          <a:xfrm>
            <a:off x="117360" y="1074240"/>
            <a:ext cx="9868320" cy="37494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5699880" y="4858920"/>
            <a:ext cx="2554200" cy="64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2018-02-24T21:32:48Z</dcterms:created>
  <dc:creator/>
  <dc:description/>
  <dc:language>en-GB</dc:language>
  <cp:lastModifiedBy/>
  <dcterms:modified xsi:type="dcterms:W3CDTF">2018-03-01T19:15:56Z</dcterms:modified>
  <cp:revision>7</cp:revision>
  <dc:subject/>
  <dc:title/>
</cp:coreProperties>
</file>