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9.jpeg" ContentType="image/jpeg"/>
  <Override PartName="/ppt/media/image28.jpeg" ContentType="image/jpeg"/>
  <Override PartName="/ppt/media/image27.jpeg" ContentType="image/jpeg"/>
  <Override PartName="/ppt/media/image26.jpeg" ContentType="image/jpeg"/>
  <Override PartName="/ppt/media/image25.jpeg" ContentType="image/jpeg"/>
  <Override PartName="/ppt/media/image9.jpeg" ContentType="image/jpeg"/>
  <Override PartName="/ppt/media/image23.jpeg" ContentType="image/jpeg"/>
  <Override PartName="/ppt/media/image7.jpeg" ContentType="image/jpeg"/>
  <Override PartName="/ppt/media/image30.jpeg" ContentType="image/jpeg"/>
  <Override PartName="/ppt/media/image2.png" ContentType="image/png"/>
  <Override PartName="/ppt/media/image24.jpeg" ContentType="image/jpeg"/>
  <Override PartName="/ppt/media/image8.jpeg" ContentType="image/jpeg"/>
  <Override PartName="/ppt/media/image1.png" ContentType="image/png"/>
  <Override PartName="/ppt/media/image5.jpeg" ContentType="image/jpeg"/>
  <Override PartName="/ppt/media/image21.jpeg" ContentType="image/jpeg"/>
  <Override PartName="/ppt/media/image10.jpeg" ContentType="image/jpeg"/>
  <Override PartName="/ppt/media/image19.jpeg" ContentType="image/jpeg"/>
  <Override PartName="/ppt/media/image20.jpeg" ContentType="image/jpeg"/>
  <Override PartName="/ppt/media/image4.jpeg" ContentType="image/jpeg"/>
  <Override PartName="/ppt/media/image6.jpeg" ContentType="image/jpeg"/>
  <Override PartName="/ppt/media/image22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3.jpeg" ContentType="image/jpeg"/>
  <Override PartName="/ppt/media/image18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6876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68760" cy="50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1774800"/>
            <a:ext cx="9068760" cy="50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6876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5480" cy="50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1240" y="1769040"/>
            <a:ext cx="4425480" cy="50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1240" y="1774800"/>
            <a:ext cx="4425480" cy="50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1774800"/>
            <a:ext cx="4425480" cy="50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6876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68760" cy="108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68760" cy="108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5031360" y="1769040"/>
            <a:ext cx="13320" cy="1080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5031360" y="1769040"/>
            <a:ext cx="13320" cy="10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6876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546560"/>
            <a:ext cx="906876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6876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68760" cy="108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6876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5480" cy="108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1240" y="1769040"/>
            <a:ext cx="4425480" cy="108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6876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68760" cy="583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6876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5480" cy="50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1774800"/>
            <a:ext cx="4425480" cy="50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1240" y="1769040"/>
            <a:ext cx="4425480" cy="108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6876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5480" cy="1080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1240" y="1769040"/>
            <a:ext cx="4425480" cy="50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1240" y="1774800"/>
            <a:ext cx="4425480" cy="50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6876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5480" cy="50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1240" y="1769040"/>
            <a:ext cx="4425480" cy="50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1774800"/>
            <a:ext cx="9068760" cy="50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6876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68760" cy="10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81640"/>
            <a:ext cx="9068760" cy="10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vision.caltech.edu/bouguetj/calib_doc/htmls/example.html" TargetMode="External"/><Relationship Id="rId2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9" Type="http://schemas.openxmlformats.org/officeDocument/2006/relationships/image" Target="../media/image13.jpeg"/><Relationship Id="rId10" Type="http://schemas.openxmlformats.org/officeDocument/2006/relationships/image" Target="../media/image14.jpeg"/><Relationship Id="rId1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6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6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301320"/>
            <a:ext cx="9068760" cy="6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 3 – Camera Calibration and Image Stitching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504000" y="1077120"/>
            <a:ext cx="9068760" cy="56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Step 1: Calibrate camera: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Print out a plain checker board and stick to a flat surface.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Take photos from different angles, height and distance with iphone.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Use the </a:t>
            </a:r>
            <a:r>
              <a:rPr b="0" lang="en-GB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Matlab Camera Calibration Tool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Get calibration data for camera. Save calibration results for              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undistorting photos.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Step 2: Undistort photos with the same Matlab Camera Calibration Tool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(“undistort_image_color” command).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Step 3: Stitch undistorted images back together to form a panoramic mosaic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with Harrison feature detector.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Location of photos: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Mural of Latino Student Association located on Forsyth street.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Cinder wall located on 2</a:t>
            </a:r>
            <a:r>
              <a:rPr b="0" lang="en-GB" sz="20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nd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floor ISEC building.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Mural located next to West Village Garage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rcRect l="14444" t="1052" r="11974" b="3681"/>
          <a:stretch/>
        </p:blipFill>
        <p:spPr>
          <a:xfrm>
            <a:off x="5616000" y="2916000"/>
            <a:ext cx="4390200" cy="439056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504000" y="1049040"/>
            <a:ext cx="9068760" cy="40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GB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Calibration Results: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No. of image: 20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Focal length: fc = [ 515.06 ; 568.54 ]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Principal point: cc = [ 318.11 ; 242.63];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Skew coefficient: alpha_c = 0;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Distortion coefficients: kc = [ 0.16 ; -0.48 ; -0.003 ; 0.0008; 0 ];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Focal length uncertainty: fc_error = [ 2.81 ; 3.14];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Principal point uncertainty: cc_error = [ 3.75 ; 3.42 ];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Skew coefficient uncertainty: alpha_c_error = 0;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Distortion coefficients uncertainty: kc_error = [ 0.022 ; 0.091 ; 0.003 ; 0.003 ; 0 ];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301320"/>
            <a:ext cx="90687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Camera Calibration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rcRect l="7555" t="12438" r="8453" b="18404"/>
          <a:stretch/>
        </p:blipFill>
        <p:spPr>
          <a:xfrm>
            <a:off x="180000" y="3852000"/>
            <a:ext cx="5485680" cy="334692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8784000" y="6912000"/>
            <a:ext cx="1258920" cy="430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1049040"/>
            <a:ext cx="9068760" cy="40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504000" y="301320"/>
            <a:ext cx="90687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Mural 1 Images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2520000" y="1512000"/>
            <a:ext cx="2375640" cy="15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Mural photos before camera calibration.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520000" y="2124000"/>
            <a:ext cx="2303640" cy="17276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80000" y="357840"/>
            <a:ext cx="2303640" cy="172764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180000" y="2124000"/>
            <a:ext cx="2303640" cy="172764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4"/>
          <a:stretch/>
        </p:blipFill>
        <p:spPr>
          <a:xfrm>
            <a:off x="4896000" y="2124000"/>
            <a:ext cx="2303640" cy="172764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5"/>
          <a:stretch/>
        </p:blipFill>
        <p:spPr>
          <a:xfrm>
            <a:off x="7272000" y="2124000"/>
            <a:ext cx="2303640" cy="172764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6"/>
          <a:stretch/>
        </p:blipFill>
        <p:spPr>
          <a:xfrm>
            <a:off x="2556000" y="3960000"/>
            <a:ext cx="2303640" cy="172764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7"/>
          <a:stretch/>
        </p:blipFill>
        <p:spPr>
          <a:xfrm>
            <a:off x="4932000" y="3960000"/>
            <a:ext cx="2303640" cy="1727640"/>
          </a:xfrm>
          <a:prstGeom prst="rect">
            <a:avLst/>
          </a:prstGeom>
          <a:ln>
            <a:noFill/>
          </a:ln>
        </p:spPr>
      </p:pic>
      <p:sp>
        <p:nvSpPr>
          <p:cNvPr id="54" name="CustomShape 4"/>
          <p:cNvSpPr/>
          <p:nvPr/>
        </p:nvSpPr>
        <p:spPr>
          <a:xfrm>
            <a:off x="432000" y="5686560"/>
            <a:ext cx="2375640" cy="15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Mural photos after camera calibration.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8"/>
          <a:stretch/>
        </p:blipFill>
        <p:spPr>
          <a:xfrm>
            <a:off x="4968000" y="5760000"/>
            <a:ext cx="2303640" cy="172764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9"/>
          <a:stretch/>
        </p:blipFill>
        <p:spPr>
          <a:xfrm>
            <a:off x="2556000" y="5760000"/>
            <a:ext cx="2303640" cy="172764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10"/>
          <a:stretch/>
        </p:blipFill>
        <p:spPr>
          <a:xfrm>
            <a:off x="7344000" y="5760000"/>
            <a:ext cx="2303640" cy="172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1049040"/>
            <a:ext cx="9068760" cy="40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504000" y="301320"/>
            <a:ext cx="90687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Mural 1 Stitching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1476000" y="3742560"/>
            <a:ext cx="791964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Mural photo stitching after camera calibration for each image.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1692000" y="6910560"/>
            <a:ext cx="1022364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Mural photo stitching before camera calibration on each image.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(looks slightly better but seemed a bit curved in.)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rcRect l="8570" t="6108" r="8578" b="10921"/>
          <a:stretch/>
        </p:blipFill>
        <p:spPr>
          <a:xfrm>
            <a:off x="756000" y="954720"/>
            <a:ext cx="8675640" cy="284184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rcRect l="6427" t="4285" r="6435" b="12189"/>
          <a:stretch/>
        </p:blipFill>
        <p:spPr>
          <a:xfrm>
            <a:off x="720000" y="4176000"/>
            <a:ext cx="8783280" cy="280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04000" y="1049040"/>
            <a:ext cx="9068760" cy="40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"/>
          <p:cNvSpPr/>
          <p:nvPr/>
        </p:nvSpPr>
        <p:spPr>
          <a:xfrm>
            <a:off x="216000" y="301320"/>
            <a:ext cx="957564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Estimating Camera Position with calibrated Mural 1 Images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288000" y="1114560"/>
            <a:ext cx="7775640" cy="15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estimate the amount of distance moved when taking the photos in different positions, we simply take the difference between the center pixel coordinates of the mural in the images.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432000" y="2124000"/>
            <a:ext cx="2879640" cy="215964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2"/>
          <a:stretch/>
        </p:blipFill>
        <p:spPr>
          <a:xfrm>
            <a:off x="3528000" y="2124000"/>
            <a:ext cx="2879640" cy="215964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3"/>
          <a:stretch/>
        </p:blipFill>
        <p:spPr>
          <a:xfrm>
            <a:off x="3528000" y="4860000"/>
            <a:ext cx="2879640" cy="215964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4"/>
          <a:stretch/>
        </p:blipFill>
        <p:spPr>
          <a:xfrm>
            <a:off x="6588000" y="2124000"/>
            <a:ext cx="2879640" cy="21596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5"/>
          <a:stretch/>
        </p:blipFill>
        <p:spPr>
          <a:xfrm>
            <a:off x="6588000" y="4824000"/>
            <a:ext cx="2951640" cy="2213640"/>
          </a:xfrm>
          <a:prstGeom prst="rect">
            <a:avLst/>
          </a:prstGeom>
          <a:ln>
            <a:noFill/>
          </a:ln>
        </p:spPr>
      </p:pic>
      <p:sp>
        <p:nvSpPr>
          <p:cNvPr id="72" name="CustomShape 4"/>
          <p:cNvSpPr/>
          <p:nvPr/>
        </p:nvSpPr>
        <p:spPr>
          <a:xfrm>
            <a:off x="2736000" y="3168000"/>
            <a:ext cx="71640" cy="71640"/>
          </a:xfrm>
          <a:prstGeom prst="ellipse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5"/>
          <p:cNvSpPr/>
          <p:nvPr/>
        </p:nvSpPr>
        <p:spPr>
          <a:xfrm>
            <a:off x="432000" y="4284000"/>
            <a:ext cx="309564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image center pixel point: (424.5, 226.5)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6"/>
          <p:cNvSpPr/>
          <p:nvPr/>
        </p:nvSpPr>
        <p:spPr>
          <a:xfrm>
            <a:off x="3384000" y="4284360"/>
            <a:ext cx="3491640" cy="7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2nd image center pixel point: (320, 209). Distance moved: 105.95 pixel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6516000" y="4284720"/>
            <a:ext cx="3491640" cy="7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3rd image center pixel point: (320, 227). Distance moved: 104.50 pixel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8"/>
          <p:cNvSpPr/>
          <p:nvPr/>
        </p:nvSpPr>
        <p:spPr>
          <a:xfrm>
            <a:off x="3240000" y="7020000"/>
            <a:ext cx="3491640" cy="7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4th image center pixel point: (320, 220). Distance moved:: 104.70 pixel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9"/>
          <p:cNvSpPr/>
          <p:nvPr/>
        </p:nvSpPr>
        <p:spPr>
          <a:xfrm>
            <a:off x="6516000" y="7020360"/>
            <a:ext cx="3491640" cy="7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5th image center pixel point: (240, 155). Distance moved:: 197.87 pixel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10"/>
          <p:cNvSpPr/>
          <p:nvPr/>
        </p:nvSpPr>
        <p:spPr>
          <a:xfrm>
            <a:off x="5148000" y="3132000"/>
            <a:ext cx="71640" cy="71640"/>
          </a:xfrm>
          <a:prstGeom prst="ellipse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1"/>
          <p:cNvSpPr/>
          <p:nvPr/>
        </p:nvSpPr>
        <p:spPr>
          <a:xfrm>
            <a:off x="8244000" y="3204000"/>
            <a:ext cx="71640" cy="71640"/>
          </a:xfrm>
          <a:prstGeom prst="ellipse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2"/>
          <p:cNvSpPr/>
          <p:nvPr/>
        </p:nvSpPr>
        <p:spPr>
          <a:xfrm>
            <a:off x="7668000" y="5976000"/>
            <a:ext cx="71640" cy="71640"/>
          </a:xfrm>
          <a:prstGeom prst="ellipse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3"/>
          <p:cNvSpPr/>
          <p:nvPr/>
        </p:nvSpPr>
        <p:spPr>
          <a:xfrm>
            <a:off x="4824000" y="6012000"/>
            <a:ext cx="71640" cy="71640"/>
          </a:xfrm>
          <a:prstGeom prst="ellipse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1049040"/>
            <a:ext cx="9068760" cy="40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504000" y="301320"/>
            <a:ext cx="90687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Mural 2 Images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2520000" y="1512000"/>
            <a:ext cx="5615640" cy="15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Mural 2 photos after camera calibration.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828000" y="2229840"/>
            <a:ext cx="2402280" cy="18018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3610800" y="2232000"/>
            <a:ext cx="2400840" cy="179964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6336000" y="2232000"/>
            <a:ext cx="2400840" cy="179964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4"/>
          <a:stretch/>
        </p:blipFill>
        <p:spPr>
          <a:xfrm>
            <a:off x="2088000" y="4392000"/>
            <a:ext cx="2400840" cy="179964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5"/>
          <a:stretch/>
        </p:blipFill>
        <p:spPr>
          <a:xfrm>
            <a:off x="4942800" y="4392000"/>
            <a:ext cx="2400840" cy="17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1049040"/>
            <a:ext cx="9068760" cy="40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504000" y="301320"/>
            <a:ext cx="90687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Mural 2 Stitching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800000" y="3958560"/>
            <a:ext cx="791964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Mural photo stitching after camera calibration for each image.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1656000" y="7236000"/>
            <a:ext cx="8351640" cy="151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Mural photo stitching before camera calibration on each image. (Better result)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rcRect l="5388" t="3996" r="5331" b="10299"/>
          <a:stretch/>
        </p:blipFill>
        <p:spPr>
          <a:xfrm>
            <a:off x="612000" y="4334040"/>
            <a:ext cx="8243640" cy="2901240"/>
          </a:xfrm>
          <a:prstGeom prst="rect">
            <a:avLst/>
          </a:prstGeom>
          <a:ln>
            <a:noFill/>
          </a:ln>
        </p:spPr>
      </p:pic>
      <p:sp>
        <p:nvSpPr>
          <p:cNvPr id="95" name="CustomShape 5"/>
          <p:cNvSpPr/>
          <p:nvPr/>
        </p:nvSpPr>
        <p:spPr>
          <a:xfrm>
            <a:off x="4176000" y="4536000"/>
            <a:ext cx="575640" cy="575640"/>
          </a:xfrm>
          <a:prstGeom prst="ellipse">
            <a:avLst/>
          </a:prstGeom>
          <a:noFill/>
          <a:ln w="36000">
            <a:solidFill>
              <a:srgbClr val="ffd3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"/>
          <p:cNvSpPr/>
          <p:nvPr/>
        </p:nvSpPr>
        <p:spPr>
          <a:xfrm>
            <a:off x="6588000" y="5148000"/>
            <a:ext cx="575640" cy="575640"/>
          </a:xfrm>
          <a:prstGeom prst="ellipse">
            <a:avLst/>
          </a:prstGeom>
          <a:noFill/>
          <a:ln w="36000">
            <a:solidFill>
              <a:srgbClr val="ffd3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7"/>
          <p:cNvSpPr/>
          <p:nvPr/>
        </p:nvSpPr>
        <p:spPr>
          <a:xfrm>
            <a:off x="5112000" y="5400000"/>
            <a:ext cx="179964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500" spc="-1" strike="noStrike">
                <a:solidFill>
                  <a:srgbClr val="fff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Same person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rcRect l="5488" t="3755" r="5944" b="10553"/>
          <a:stretch/>
        </p:blipFill>
        <p:spPr>
          <a:xfrm>
            <a:off x="648000" y="981720"/>
            <a:ext cx="8135640" cy="2952360"/>
          </a:xfrm>
          <a:prstGeom prst="rect">
            <a:avLst/>
          </a:prstGeom>
          <a:ln>
            <a:noFill/>
          </a:ln>
        </p:spPr>
      </p:pic>
      <p:sp>
        <p:nvSpPr>
          <p:cNvPr id="99" name="CustomShape 8"/>
          <p:cNvSpPr/>
          <p:nvPr/>
        </p:nvSpPr>
        <p:spPr>
          <a:xfrm>
            <a:off x="4248000" y="1260000"/>
            <a:ext cx="575640" cy="575640"/>
          </a:xfrm>
          <a:prstGeom prst="ellipse">
            <a:avLst/>
          </a:prstGeom>
          <a:noFill/>
          <a:ln w="36000">
            <a:solidFill>
              <a:srgbClr val="ffd3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9"/>
          <p:cNvSpPr/>
          <p:nvPr/>
        </p:nvSpPr>
        <p:spPr>
          <a:xfrm>
            <a:off x="6660000" y="1836000"/>
            <a:ext cx="575640" cy="575640"/>
          </a:xfrm>
          <a:prstGeom prst="ellipse">
            <a:avLst/>
          </a:prstGeom>
          <a:noFill/>
          <a:ln w="36000">
            <a:solidFill>
              <a:srgbClr val="ffd3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0"/>
          <p:cNvSpPr/>
          <p:nvPr/>
        </p:nvSpPr>
        <p:spPr>
          <a:xfrm>
            <a:off x="5112000" y="1980360"/>
            <a:ext cx="179964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500" spc="-1" strike="noStrike">
                <a:solidFill>
                  <a:srgbClr val="fff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Same person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1049040"/>
            <a:ext cx="9068760" cy="40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504000" y="301320"/>
            <a:ext cx="906876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Cinder Wall Stitching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5040000" y="3528000"/>
            <a:ext cx="5111280" cy="17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Stitched undistorted cinder wall image: distortion due to lack of features.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Improved by lowering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confidence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(Increasing this value improves the robustness of the results at the expense of additional computations) and increasing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maximum distance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(distance from a point to the projection of its corresponding point) in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estimateGeometricTransform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(Estimate geometric transform from matching point pairs) function.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rcRect l="23052" t="4202" r="23414" b="11195"/>
          <a:stretch/>
        </p:blipFill>
        <p:spPr>
          <a:xfrm>
            <a:off x="768960" y="2880000"/>
            <a:ext cx="4198320" cy="433836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143640" y="1008000"/>
            <a:ext cx="9647640" cy="144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2018-02-24T21:32:48Z</dcterms:created>
  <dc:creator/>
  <dc:description/>
  <dc:language>en-GB</dc:language>
  <cp:lastModifiedBy/>
  <dcterms:modified xsi:type="dcterms:W3CDTF">2018-03-12T18:17:30Z</dcterms:modified>
  <cp:revision>13</cp:revision>
  <dc:subject/>
  <dc:title/>
</cp:coreProperties>
</file>