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AF94-BF47-45BE-B831-54EE0898F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902E8-DE62-42BE-BDC5-14B6DCB8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40198-F3D5-497F-98E7-36B483D4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D23E0-9684-4F38-8F57-6322F4FF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FDF00-607C-43B2-97E3-8F787A37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17765-DB16-4355-9D9F-620A6098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B75F5-CAD3-4E56-BC64-F997EFF9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B9258-B342-45B7-A04A-275F262B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23B04-AA57-49CA-A817-76143448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77B9F-3A5E-4078-B300-68A86B93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B3E3E-6E87-4CD3-825A-333B53DC4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3E046D-BF98-4009-B9D7-F21EEBCB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6C6EE-EDE1-45A7-A93E-ADBFF989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B674F-72FE-4852-BA78-F940CF46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F26DB-6A88-4399-B8EB-285255F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9348-38D6-48D3-8F60-28C2639E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CA6C5-94F4-41B1-B5E0-2997E07C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409D2-D0CE-454E-9147-1C8D365C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4CA83-1FEF-4D3D-BE35-ADF9A04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3BD40-2BE8-42E8-8AF8-BD8AAC1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9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243D-1AAE-4119-B4F3-649BBDAA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445D8-B86E-4958-9EB7-C7E55A06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876E6-E243-4E45-9B3F-0ED8576C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540B87-6B19-4CD8-97C3-FAED2368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FB59E-DED3-4834-B1F3-B1E1BE2D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57261-D8BF-406A-9E2E-4363F093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B9013-6E18-47A3-8836-D40DB9F5F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97798F-515C-4AA3-A7A7-F430DD12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88DA8-B71D-46E9-A6E7-A194807C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784F41-128A-40A6-89F7-81FF6517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53A1-40E4-4A2B-AFB6-5EA00EA2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8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04A8E-6864-4F6F-A10F-D08A0AA9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B4CA-3402-4062-BFC0-6ADFE69B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48360-64BA-4465-9F9A-E487B9D03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597C8D-B42D-426D-9C09-CF4C52F59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F6B1AD-715B-47D3-BB92-9A59153B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4A6A1E-DEBE-4DF9-822A-685CE786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18141-CFC5-4F6B-9F76-99B2D8FA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9BAE30-842E-41B8-BE02-B3E5B739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F3658-C789-4335-B51A-F559B48A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05811C-B190-4C0D-9484-2AD9430C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FDC6AE-491B-49EE-8948-5F58D2E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E705E-3A15-48D4-ABAA-2C698D01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641F08-0D84-40DC-8D8D-030261A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93F6F7-C6E0-4BF8-9F87-B09DA7CE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35FEEB-5236-4D2F-A99C-4F94F965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1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A6CDB-2AB0-49E4-8764-57545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CBC7A-5790-427F-97A9-BDA5E738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85B040-4656-44AB-BF0A-36168B11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C551C-DFB8-4DDB-BDC1-33F4EE0B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4C8B7-9ABC-4483-B46A-F887D57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A8349-B081-4F88-8CFB-F582D1D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6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4F5BA-2A63-4717-930B-657729E5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C093A6-B202-4987-939A-521A5585E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E8174-F8FF-4490-A8B8-E3CD0F83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7220A-88D3-46EE-A5A6-1D9BA2B3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ED415-42C1-46A0-B29D-3CD54F6A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746907-2C80-4DB8-BFC5-281BB781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DF8666-4480-40E3-8A1D-286A9521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DD0A6-8C6C-4C83-BFA0-9971611C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BCEEA-DE82-4EB0-B272-9398EDFA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6DE9-77BD-411D-B8FC-8BCC148888C2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A8CFF-F47D-4043-A6F0-9E444AC09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1B34D-203A-46B4-88F6-C19790F03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9409-42A5-44B5-9824-8CB49779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8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A8DE-6E72-4314-BB07-A63A6C0D8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2852" y="212035"/>
            <a:ext cx="9144000" cy="925789"/>
          </a:xfrm>
        </p:spPr>
        <p:txBody>
          <a:bodyPr/>
          <a:lstStyle/>
          <a:p>
            <a:r>
              <a:rPr lang="pt-BR" dirty="0"/>
              <a:t>O que são os pegadores: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EC49D-6BD5-4B0E-A395-8E1644A5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1759986"/>
            <a:ext cx="10707756" cy="310356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pt-BR" sz="4300" dirty="0"/>
              <a:t>Os pegadores são um dos peixes repreendidos na célebre obra, o Sermão de Sto. António aos Peixes. São apresentados no Capítulo V do Sermão, pelo que (como apresentado na estrutura interna), é um dos alvos das repreensões em particular. No excerto que é dedicado a este peixe, o orador os introduziu como um peixe pequeno que vive como parasita, fazendo recair sobre outros peixes de maior porte o seu peso e a sua fome. O exemplo dado logo no início é o do tubarão, que nada sempre com outros peixes a ele “pegados”, vindo daí o nome do peixe.</a:t>
            </a:r>
          </a:p>
          <a:p>
            <a:pPr algn="l"/>
            <a:r>
              <a:rPr lang="pt-BR" sz="4300" dirty="0"/>
              <a:t>O que lhes é criticado por Padre António Vieira é esse mesmo modo de vida oportunista, típico de parasita.</a:t>
            </a:r>
          </a:p>
          <a:p>
            <a:pPr algn="l"/>
            <a:r>
              <a:rPr lang="pt-BR" sz="4300" dirty="0"/>
              <a:t>A responsabilidade por este modo de vida “mais astuto que generoso” recai sobre os peixes do alto-mar que tudo aprenderam com os marinheiros portugueses - o orador afirma terem sido os peixes do alto-mar que levaram aos pequenos pegadores estes costumes e afirma também que as águas de onde esses outros peixes vieram são as mesmas águas viajadas pelos portugueses nas suas expedições para a Índia e para o Brasil durante os Descobrimentos; estas expedições estavam carregadas de homens a tirarem proveito dos financiadores, sendo estes governadores ou vice-reis, para poderem sustentar um modo de vida que lhes dava a ilusão de serem estes mesmos governadores e vice-reis, quando na verdade não passam de meros parasitas; e de gente tipicamente interesseira cujo único objetivo era sustentar-se com o trabalho e poder de outros (neste caso tanto superiores, como no caso dos colonos e dos índios, inferiores).</a:t>
            </a:r>
          </a:p>
          <a:p>
            <a:pPr algn="l"/>
            <a:r>
              <a:rPr lang="pt-BR" sz="4300" dirty="0"/>
              <a:t>A outra crítica feita é a falta de independência e ignorância que este oportunismo demonstra, pois tal como tiram proveito quando tudo corre bem para os seus hospedeiros, também acarretam com as consequências das ações deles, levando muitas vezes a mortes por fome dos pegadores quando não têm o tubarão para os alimentar.</a:t>
            </a:r>
          </a:p>
          <a:p>
            <a:pPr algn="l"/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366303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 que são os pegadores: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são os pegadores:</dc:title>
  <dc:creator>ISABELE KRAMER BORGES</dc:creator>
  <cp:lastModifiedBy>ISABELE KRAMER BORGES</cp:lastModifiedBy>
  <cp:revision>1</cp:revision>
  <dcterms:created xsi:type="dcterms:W3CDTF">2021-09-13T17:53:37Z</dcterms:created>
  <dcterms:modified xsi:type="dcterms:W3CDTF">2021-09-13T17:57:37Z</dcterms:modified>
</cp:coreProperties>
</file>