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3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/>
        </p14:section>
        <p14:section name="Module 2" id="{8854123B-E4B3-4D6C-86B0-9E6ACC191446}">
          <p14:sldIdLst>
            <p14:sldId id="349"/>
          </p14:sldIdLst>
        </p14:section>
        <p14:section name="Module 3" id="{3C8133C5-4B1C-4E46-AE33-CC30E57F79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46471" y="1549234"/>
            <a:ext cx="5292000" cy="24840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1"/>
            <a:r>
              <a:rPr lang="en-AU" sz="1800" dirty="0">
                <a:solidFill>
                  <a:srgbClr val="86BC25"/>
                </a:solidFill>
              </a:rPr>
              <a:t>Value Analysis</a:t>
            </a:r>
          </a:p>
          <a:p>
            <a:pPr lvl="2"/>
            <a:r>
              <a:rPr lang="en-US" sz="2000" b="1" noProof="0" dirty="0">
                <a:solidFill>
                  <a:srgbClr val="046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2"/>
            <a:r>
              <a:rPr lang="en-US" sz="2000" b="1" dirty="0">
                <a:solidFill>
                  <a:srgbClr val="046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features</a:t>
            </a:r>
          </a:p>
          <a:p>
            <a:pPr lvl="2"/>
            <a:r>
              <a:rPr lang="en-US" sz="2000" b="1" noProof="0" dirty="0">
                <a:solidFill>
                  <a:srgbClr val="046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 err="1">
                <a:solidFill>
                  <a:srgbClr val="046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tenance</a:t>
            </a:r>
            <a:endParaRPr lang="en-US" sz="2000" b="1" dirty="0">
              <a:solidFill>
                <a:srgbClr val="046A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b="1" noProof="0" dirty="0">
                <a:solidFill>
                  <a:srgbClr val="046A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user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373021"/>
          </a:xfrm>
        </p:spPr>
        <p:txBody>
          <a:bodyPr/>
          <a:lstStyle/>
          <a:p>
            <a:r>
              <a:rPr lang="en-US" dirty="0"/>
              <a:t>Design a Business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  <a:endParaRPr lang="en-US" noProof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4237879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8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pPr lvl="2"/>
            <a:r>
              <a:rPr lang="en-AU" sz="2000" b="1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staff</a:t>
            </a:r>
          </a:p>
          <a:p>
            <a:pPr lvl="2"/>
            <a:r>
              <a:rPr lang="en-AU" sz="2000" b="1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infrastructure</a:t>
            </a:r>
          </a:p>
          <a:p>
            <a:pPr lvl="2"/>
            <a:r>
              <a:rPr lang="en-AU" sz="2000" b="1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operational cost</a:t>
            </a:r>
          </a:p>
          <a:p>
            <a:pPr lvl="2"/>
            <a:endParaRPr lang="en-AU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549234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rgbClr val="43B0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from different locations can connect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products  and services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new web-based services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</a:t>
            </a:r>
          </a:p>
          <a:p>
            <a:pPr lvl="1"/>
            <a:endParaRPr lang="en-US" dirty="0"/>
          </a:p>
          <a:p>
            <a:pPr marL="0" lvl="2" indent="0">
              <a:buNone/>
            </a:pPr>
            <a:endParaRPr lang="en-AU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4237879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2400" dirty="0">
                <a:solidFill>
                  <a:srgbClr val="2C52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new services may lead to more customers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Accessibilty</a:t>
            </a:r>
            <a:r>
              <a:rPr lang="en-AU" sz="16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for both customer and service provider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customer contact points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9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Effort and time significantly reduced due to some services that can be fully automated – e.g. term deposits submitted online</a:t>
            </a:r>
            <a:endParaRPr lang="en-AU" sz="1600" dirty="0">
              <a:solidFill>
                <a:srgbClr val="009A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AU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69901" y="1089979"/>
            <a:ext cx="11266379" cy="404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 i="1" dirty="0"/>
          </a:p>
        </p:txBody>
      </p:sp>
    </p:spTree>
    <p:extLst>
      <p:ext uri="{BB962C8B-B14F-4D97-AF65-F5344CB8AC3E}">
        <p14:creationId xmlns:p14="http://schemas.microsoft.com/office/powerpoint/2010/main" val="263656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118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Chronicle Display Black</vt:lpstr>
      <vt:lpstr>Open Sans</vt:lpstr>
      <vt:lpstr>Segoe UI Semilight</vt:lpstr>
      <vt:lpstr>Times New Roman</vt:lpstr>
      <vt:lpstr>Verdana</vt:lpstr>
      <vt:lpstr>Deloitte_4_3_Onscreen</vt:lpstr>
      <vt:lpstr>think-cell Slide</vt:lpstr>
      <vt:lpstr>PowerPoint Presentation</vt:lpstr>
      <vt:lpstr>Module 2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Amandeep Kaur</cp:lastModifiedBy>
  <cp:revision>44</cp:revision>
  <dcterms:created xsi:type="dcterms:W3CDTF">2019-02-05T22:29:20Z</dcterms:created>
  <dcterms:modified xsi:type="dcterms:W3CDTF">2020-05-25T14:59:25Z</dcterms:modified>
</cp:coreProperties>
</file>